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5"/>
  </p:notesMasterIdLst>
  <p:sldIdLst>
    <p:sldId id="259" r:id="rId2"/>
    <p:sldId id="264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3399"/>
    <a:srgbClr val="33CC33"/>
    <a:srgbClr val="009900"/>
    <a:srgbClr val="66CCFF"/>
    <a:srgbClr val="CC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0" autoAdjust="0"/>
    <p:restoredTop sz="87959" autoAdjust="0"/>
  </p:normalViewPr>
  <p:slideViewPr>
    <p:cSldViewPr snapToGrid="0">
      <p:cViewPr>
        <p:scale>
          <a:sx n="84" d="100"/>
          <a:sy n="84" d="100"/>
        </p:scale>
        <p:origin x="-130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F0691-AD24-4BFB-B900-B1D209DF8D9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CA1A0-5EA6-4B58-8AE8-F5644F1B2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15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648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3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2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46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A00F7D-DDDF-4BB9-A7F6-2BAB9DA7E54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150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3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2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4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CF131DD-A141-4471-BCF9-C6073EDD7E20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4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10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/468e9ee78637447bb164db902f9ba48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3B1D0DC-2AD0-4443-A743-27962CBE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Programming Assignment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FAE599E-5E6A-4F69-BCA2-929D7FB9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48" y="1836941"/>
            <a:ext cx="7793502" cy="40233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Classification with BERT </a:t>
            </a:r>
          </a:p>
          <a:p>
            <a:pPr lvl="2"/>
            <a:endParaRPr lang="en-US" altLang="zh-TW" sz="900" dirty="0">
              <a:solidFill>
                <a:schemeClr val="tx1"/>
              </a:solidFill>
            </a:endParaRPr>
          </a:p>
          <a:p>
            <a:r>
              <a:rPr lang="en-US" altLang="zh-TW" sz="2800" dirty="0">
                <a:solidFill>
                  <a:schemeClr val="tx1"/>
                </a:solidFill>
              </a:rPr>
              <a:t>1. Extract the [CLS] embedding of each training document</a:t>
            </a:r>
          </a:p>
          <a:p>
            <a:pPr lvl="1"/>
            <a:r>
              <a:rPr lang="en-US" altLang="zh-TW" sz="2600" dirty="0"/>
              <a:t>Use the </a:t>
            </a:r>
            <a:r>
              <a:rPr lang="en-US" altLang="zh-TW" sz="2600" b="1" dirty="0"/>
              <a:t>BERT-BASE</a:t>
            </a:r>
            <a:r>
              <a:rPr lang="en-US" altLang="zh-TW" sz="2600" dirty="0"/>
              <a:t> pre-trained model</a:t>
            </a:r>
            <a:endParaRPr lang="en-US" altLang="zh-TW" sz="2200" dirty="0"/>
          </a:p>
          <a:p>
            <a:pPr lvl="2"/>
            <a:endParaRPr lang="en-US" altLang="zh-TW" sz="900" dirty="0"/>
          </a:p>
          <a:p>
            <a:r>
              <a:rPr lang="en-US" altLang="zh-TW" sz="2800" dirty="0"/>
              <a:t>2. Using the embeddings to construct a SVM classification model</a:t>
            </a:r>
          </a:p>
          <a:p>
            <a:pPr lvl="1"/>
            <a:r>
              <a:rPr lang="en-US" altLang="zh-TW" sz="2600" dirty="0"/>
              <a:t>Linear kernel</a:t>
            </a:r>
          </a:p>
          <a:p>
            <a:pPr lvl="2"/>
            <a:endParaRPr lang="en-US" altLang="zh-TW" sz="900" dirty="0"/>
          </a:p>
          <a:p>
            <a:r>
              <a:rPr lang="en-US" altLang="zh-TW" sz="2800" dirty="0"/>
              <a:t>3. </a:t>
            </a:r>
            <a:r>
              <a:rPr kumimoji="1" lang="en-US" altLang="zh-TW" sz="2800" dirty="0"/>
              <a:t>Submit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your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test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result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to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Kaggle</a:t>
            </a:r>
            <a:r>
              <a:rPr kumimoji="1" lang="zh-TW" altLang="en-US" sz="2800" dirty="0"/>
              <a:t> </a:t>
            </a:r>
            <a:endParaRPr kumimoji="1" lang="en-US" altLang="zh-TW" sz="2800" dirty="0"/>
          </a:p>
          <a:p>
            <a:endParaRPr lang="en-US" altLang="zh-TW" sz="2800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55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Programming Assignment 3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792737"/>
            <a:ext cx="8229600" cy="47244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1800" dirty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1095 news documents.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13 classes </a:t>
            </a:r>
            <a:r>
              <a:rPr lang="en-US" altLang="zh-TW" sz="1200" dirty="0"/>
              <a:t>(id 1~13)</a:t>
            </a:r>
            <a:r>
              <a:rPr lang="en-US" altLang="zh-TW" sz="1600" dirty="0"/>
              <a:t>, each class has 15 training documents</a:t>
            </a:r>
            <a:r>
              <a:rPr lang="en-US" altLang="zh-TW" sz="1600" dirty="0" smtClean="0"/>
              <a:t>.</a:t>
            </a:r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remaining documents are for testing.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Send your result to </a:t>
            </a:r>
            <a:r>
              <a:rPr lang="en-US" altLang="zh-TW" sz="1600" dirty="0" err="1"/>
              <a:t>Kaggle</a:t>
            </a:r>
            <a:r>
              <a:rPr lang="en-US" altLang="zh-TW" sz="1600" dirty="0"/>
              <a:t>.</a:t>
            </a:r>
          </a:p>
          <a:p>
            <a:pPr lvl="3"/>
            <a:r>
              <a:rPr lang="en-US" altLang="zh-TW" sz="1600" dirty="0"/>
              <a:t>See </a:t>
            </a:r>
            <a:r>
              <a:rPr lang="en-US" altLang="zh-TW" sz="1600" dirty="0" err="1"/>
              <a:t>kaggle</a:t>
            </a:r>
            <a:r>
              <a:rPr lang="en-US" altLang="zh-TW" sz="1600" dirty="0"/>
              <a:t> for the detail of the output </a:t>
            </a:r>
            <a:r>
              <a:rPr lang="en-US" altLang="zh-TW" sz="1600" dirty="0" smtClean="0"/>
              <a:t>format.</a:t>
            </a:r>
            <a:endParaRPr lang="en-US" altLang="zh-TW" sz="1600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576754" y="2744266"/>
            <a:ext cx="2514600" cy="1574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657716" y="2784182"/>
            <a:ext cx="23374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class_id</a:t>
            </a:r>
            <a:r>
              <a:rPr lang="en-US" altLang="zh-TW" sz="1600" dirty="0">
                <a:solidFill>
                  <a:srgbClr val="969696"/>
                </a:solidFill>
              </a:rPr>
              <a:t>   training doc ids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11 19 29 113 …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 2 3 4 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13	     485 520 523 …</a:t>
            </a:r>
            <a:endParaRPr lang="en-US" altLang="zh-TW" sz="16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060143" y="4349929"/>
            <a:ext cx="15426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/>
              <a:t>t</a:t>
            </a:r>
            <a:r>
              <a:rPr lang="en-US" altLang="zh-TW" sz="1600" dirty="0" smtClean="0"/>
              <a:t>raining_new.txt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72797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Submission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Policy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600" dirty="0"/>
              <a:t> </a:t>
            </a:r>
            <a:r>
              <a:rPr kumimoji="1" lang="en-US" altLang="zh-TW" sz="2600" dirty="0"/>
              <a:t>submit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you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test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result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to</a:t>
            </a:r>
            <a:r>
              <a:rPr kumimoji="1" lang="zh-TW" altLang="en-US" sz="2600" dirty="0"/>
              <a:t> </a:t>
            </a:r>
            <a:r>
              <a:rPr kumimoji="1" lang="en-US" altLang="zh-TW" sz="2600" dirty="0" err="1"/>
              <a:t>Kaggle</a:t>
            </a:r>
            <a:r>
              <a:rPr kumimoji="1" lang="zh-TW" altLang="en-US" sz="2600" dirty="0"/>
              <a:t> </a:t>
            </a:r>
            <a:endParaRPr kumimoji="1" lang="en-US" altLang="zh-TW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l"/>
            </a:pPr>
            <a:r>
              <a:rPr kumimoji="1" lang="en-US" altLang="zh-TW" sz="2200" dirty="0" smtClean="0"/>
              <a:t> link: </a:t>
            </a:r>
            <a:r>
              <a:rPr lang="en-US" altLang="zh-TW" u="sng" dirty="0" smtClean="0">
                <a:solidFill>
                  <a:schemeClr val="tx1"/>
                </a:solidFill>
                <a:highlight>
                  <a:srgbClr val="FFFF00"/>
                </a:highlight>
                <a:latin typeface="system-ui"/>
                <a:hlinkClick r:id="rId2"/>
              </a:rPr>
              <a:t>https://www.kaggle.com/t/468e9ee78637447bb164db902f9ba48e</a:t>
            </a:r>
            <a:endParaRPr lang="en-US" altLang="zh-TW" u="sng" dirty="0" smtClean="0">
              <a:solidFill>
                <a:schemeClr val="tx1"/>
              </a:solidFill>
              <a:highlight>
                <a:srgbClr val="FFFF00"/>
              </a:highlight>
              <a:latin typeface="system-u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l"/>
            </a:pPr>
            <a:r>
              <a:rPr kumimoji="1" lang="en-US" altLang="zh-TW" sz="2600" dirty="0" smtClean="0"/>
              <a:t>submit</a:t>
            </a:r>
            <a:r>
              <a:rPr kumimoji="1" lang="zh-TW" altLang="en-US" sz="2600" dirty="0" smtClean="0"/>
              <a:t> </a:t>
            </a:r>
            <a:r>
              <a:rPr kumimoji="1" lang="en-US" altLang="zh-TW" sz="2600" dirty="0" smtClean="0"/>
              <a:t>.zip</a:t>
            </a:r>
            <a:r>
              <a:rPr kumimoji="1" lang="zh-TW" altLang="en-US" sz="2600" dirty="0" smtClean="0"/>
              <a:t> </a:t>
            </a:r>
            <a:r>
              <a:rPr kumimoji="1" lang="en-US" altLang="zh-TW" sz="2600" dirty="0" smtClean="0"/>
              <a:t>to</a:t>
            </a:r>
            <a:r>
              <a:rPr kumimoji="1" lang="zh-TW" altLang="en-US" sz="2600" dirty="0" smtClean="0"/>
              <a:t> </a:t>
            </a:r>
            <a:r>
              <a:rPr kumimoji="1" lang="en-US" altLang="zh-TW" sz="2600" dirty="0" smtClean="0"/>
              <a:t>NTU</a:t>
            </a:r>
            <a:r>
              <a:rPr kumimoji="1" lang="zh-TW" altLang="en-US" sz="2600" dirty="0" smtClean="0"/>
              <a:t> </a:t>
            </a:r>
            <a:r>
              <a:rPr kumimoji="1" lang="en-US" altLang="zh-TW" sz="2600" dirty="0" smtClean="0"/>
              <a:t>cool,</a:t>
            </a:r>
            <a:r>
              <a:rPr kumimoji="1" lang="zh-TW" altLang="en-US" sz="2600" dirty="0" smtClean="0"/>
              <a:t> </a:t>
            </a:r>
            <a:r>
              <a:rPr kumimoji="1" lang="en-US" altLang="zh-TW" sz="2600" dirty="0" smtClean="0"/>
              <a:t>which</a:t>
            </a:r>
            <a:r>
              <a:rPr kumimoji="1" lang="zh-TW" altLang="en-US" sz="2600" dirty="0" smtClean="0"/>
              <a:t> </a:t>
            </a:r>
            <a:r>
              <a:rPr kumimoji="1" lang="en-US" altLang="zh-TW" sz="2600" dirty="0" smtClean="0"/>
              <a:t>contains</a:t>
            </a:r>
            <a:r>
              <a:rPr kumimoji="1" lang="zh-TW" altLang="en-US" sz="2600" dirty="0" smtClean="0"/>
              <a:t> </a:t>
            </a:r>
            <a:r>
              <a:rPr kumimoji="1" lang="en-US" altLang="zh-TW" sz="2600" dirty="0" smtClean="0"/>
              <a:t>the</a:t>
            </a:r>
            <a:r>
              <a:rPr kumimoji="1" lang="zh-TW" altLang="en-US" sz="2600" dirty="0" smtClean="0"/>
              <a:t> </a:t>
            </a:r>
            <a:r>
              <a:rPr kumimoji="1" lang="en-US" altLang="zh-TW" sz="2600" dirty="0" smtClean="0"/>
              <a:t>file: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l"/>
              <a:defRPr/>
            </a:pPr>
            <a:r>
              <a:rPr kumimoji="1" lang="en-US" altLang="zh-TW" sz="1800" dirty="0" smtClean="0"/>
              <a:t> </a:t>
            </a:r>
            <a:r>
              <a:rPr kumimoji="1" lang="en-US" altLang="zh-TW" sz="1800" dirty="0"/>
              <a:t>D11725003/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p"/>
            </a:pPr>
            <a:r>
              <a:rPr kumimoji="1" lang="zh-TW" altLang="en-US" sz="1900" dirty="0"/>
              <a:t> </a:t>
            </a:r>
            <a:r>
              <a:rPr kumimoji="1" lang="en-US" altLang="zh-TW" sz="1900" dirty="0" err="1"/>
              <a:t>report.</a:t>
            </a:r>
            <a:r>
              <a:rPr kumimoji="1" lang="en-US" altLang="zh-TW" sz="1900" b="1" dirty="0" err="1"/>
              <a:t>pdf</a:t>
            </a:r>
            <a:endParaRPr kumimoji="1" lang="en-US" altLang="zh-TW" sz="1900" b="1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p"/>
            </a:pPr>
            <a:r>
              <a:rPr kumimoji="1" lang="zh-TW" altLang="en-US" sz="1900" dirty="0"/>
              <a:t> </a:t>
            </a:r>
            <a:r>
              <a:rPr kumimoji="1" lang="en-US" altLang="zh-TW" sz="1900" dirty="0"/>
              <a:t>pa3.py</a:t>
            </a:r>
            <a:endParaRPr kumimoji="1" lang="en-US" altLang="zh-TW" dirty="0"/>
          </a:p>
          <a:p>
            <a:r>
              <a:rPr lang="en-US" altLang="zh-TW" sz="2200" dirty="0"/>
              <a:t>Due date: </a:t>
            </a:r>
            <a:r>
              <a:rPr lang="en-US" altLang="zh-TW" sz="2200" b="1" dirty="0">
                <a:solidFill>
                  <a:srgbClr val="FF0000"/>
                </a:solidFill>
              </a:rPr>
              <a:t>2024/12/13</a:t>
            </a:r>
            <a:r>
              <a:rPr lang="en-US" altLang="zh-TW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113267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24103</TotalTime>
  <Words>151</Words>
  <Application>Microsoft Office PowerPoint</Application>
  <PresentationFormat>如螢幕大小 (4:3)</PresentationFormat>
  <Paragraphs>40</Paragraphs>
  <Slides>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回顧</vt:lpstr>
      <vt:lpstr>Programming Assignment 3</vt:lpstr>
      <vt:lpstr>Programming Assignment 3</vt:lpstr>
      <vt:lpstr>Submission Policy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Vocabuliary</dc:title>
  <dc:creator>Chien Chin Chen</dc:creator>
  <cp:lastModifiedBy>ASUS</cp:lastModifiedBy>
  <cp:revision>2002</cp:revision>
  <dcterms:created xsi:type="dcterms:W3CDTF">2020-05-18T06:06:35Z</dcterms:created>
  <dcterms:modified xsi:type="dcterms:W3CDTF">2024-11-29T13:09:36Z</dcterms:modified>
</cp:coreProperties>
</file>