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718" r:id="rId3"/>
    <p:sldId id="719" r:id="rId4"/>
    <p:sldId id="721" r:id="rId5"/>
    <p:sldId id="847" r:id="rId6"/>
    <p:sldId id="848" r:id="rId7"/>
    <p:sldId id="849" r:id="rId8"/>
    <p:sldId id="850" r:id="rId9"/>
    <p:sldId id="851" r:id="rId10"/>
    <p:sldId id="852" r:id="rId11"/>
    <p:sldId id="853" r:id="rId12"/>
    <p:sldId id="854" r:id="rId13"/>
    <p:sldId id="855" r:id="rId14"/>
    <p:sldId id="857" r:id="rId15"/>
    <p:sldId id="858" r:id="rId16"/>
    <p:sldId id="856" r:id="rId17"/>
    <p:sldId id="720" r:id="rId18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19EC1"/>
    <a:srgbClr val="F68426"/>
    <a:srgbClr val="C75F09"/>
    <a:srgbClr val="E9E6D7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" autoAdjust="0"/>
    <p:restoredTop sz="93948" autoAdjust="0"/>
  </p:normalViewPr>
  <p:slideViewPr>
    <p:cSldViewPr>
      <p:cViewPr varScale="1">
        <p:scale>
          <a:sx n="97" d="100"/>
          <a:sy n="97" d="100"/>
        </p:scale>
        <p:origin x="-348" y="-102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14"/>
          <p:cNvSpPr txBox="1">
            <a:spLocks/>
          </p:cNvSpPr>
          <p:nvPr userDrawn="1"/>
        </p:nvSpPr>
        <p:spPr>
          <a:xfrm>
            <a:off x="60768" y="6502872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9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7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565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84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166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077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235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84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14"/>
          <p:cNvSpPr txBox="1">
            <a:spLocks/>
          </p:cNvSpPr>
          <p:nvPr userDrawn="1"/>
        </p:nvSpPr>
        <p:spPr>
          <a:xfrm>
            <a:off x="60768" y="6525344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 –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47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45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2018.07.14</a:t>
            </a:r>
          </a:p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핸디소프트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810320"/>
            <a:ext cx="9894499" cy="1470025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Handy PAL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설치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Guide</a:t>
            </a:r>
            <a:r>
              <a:rPr lang="en-US" altLang="ko-KR" sz="3100" b="1" dirty="0" smtClean="0">
                <a:solidFill>
                  <a:schemeClr val="tx2"/>
                </a:solidFill>
              </a:rPr>
              <a:t/>
            </a:r>
            <a:br>
              <a:rPr lang="en-US" altLang="ko-KR" sz="3100" b="1" dirty="0" smtClean="0">
                <a:solidFill>
                  <a:schemeClr val="tx2"/>
                </a:solidFill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Ver. 5.0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6537176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기타 기능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Directory-Web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936104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121339"/>
                <a:gridCol w="1315187"/>
                <a:gridCol w="3481379"/>
                <a:gridCol w="1083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 /conf/Catalina/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localhost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&lt;Resource name=”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DirectoryDataSource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auth=”Container”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factory=”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org.apache.commons.dbcp.BasicDataSourceFactory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type=”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javax.sql.DataSource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username=”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USER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password=”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PW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3175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driverClassName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oracle.jdbc.driver.OracleDriver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</a:t>
                      </a:r>
                      <a:b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</a:b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url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jdbc:oracle:thin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:@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DB_SERVER:PORT:SID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maxActive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=”20”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maxIdle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maxWait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=”10000”/&gt;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~/WEB-INF/META-INF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context.xml </a:t>
                      </a:r>
                      <a:r>
                        <a:rPr lang="ko-KR" altLang="en-US" sz="1000" baseline="0" dirty="0" smtClean="0"/>
                        <a:t>도 변경함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/directory-web/directory/data/license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라이센스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Diretory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라이선스를 복사함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/directory-web/WEB-INF/classes/context/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Property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directory.basedir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=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/directory-web/directory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설정도 동일하게 설정함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/directory-web/WEB-INF/classes/context/datasource.xml</a:t>
                      </a:r>
                      <a:endParaRPr lang="ko-KR" altLang="en-US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DBCP </a:t>
                      </a:r>
                      <a:r>
                        <a:rPr lang="ko-KR" altLang="en-US" sz="1000" dirty="0" smtClean="0"/>
                        <a:t>를 사용할지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를 사용할 지를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/pal/WEB-INF/classes/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Upload.file.directory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%TOMECAT_HOME%/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/pal/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uploadfiles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upload.file.uri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/pal/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uploadfiles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검색사용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Show.unifiedSearch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</a:t>
                      </a:r>
                      <a:r>
                        <a:rPr lang="en-US" altLang="ko-KR" sz="1000" baseline="0" dirty="0" smtClean="0"/>
                        <a:t> or y 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jdbc.url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jdbc.user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jdbc.password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Webframework.fileupload.temporary.dir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webframework.filedownload.temporary.dir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webframework.contenthandler.charset.makingfile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webframework.contenthandler.charset.readingfile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/pal/WEB-INF/bwadk_db.xml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9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/model/template.xml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pal.report.filepath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/report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 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/license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/attach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pal.member.filepath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/member/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pal.webeditor.activxver.use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pal.webeditor.tempdir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[%TOMCAT_HOME%/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/pal/temp/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라이선스 </a:t>
                      </a:r>
                      <a:endParaRPr lang="en-US" altLang="ko-KR" sz="1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폴더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경로</a:t>
                      </a:r>
                      <a:r>
                        <a:rPr lang="pt-BR" altLang="ko-KR" sz="1000" b="1" dirty="0" smtClean="0">
                          <a:latin typeface="+mn-lt"/>
                          <a:cs typeface="Times New Roman"/>
                        </a:rPr>
                        <a:t>/license/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기타 기능 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1512168"/>
                <a:gridCol w="3240360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계층 </a:t>
                      </a:r>
                      <a:r>
                        <a:rPr lang="en-US" altLang="ko-KR" sz="1000" dirty="0" smtClean="0"/>
                        <a:t>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조직도 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SSO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언어 설정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Custermizing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정의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추가적인 설정 가이드는 별도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Guide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파일로 제공함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설치 버전 및 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버전 및 지원 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S/W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사양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769224"/>
          <a:ext cx="660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버전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권장사항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Handy </a:t>
                      </a:r>
                      <a:r>
                        <a:rPr lang="ko-KR" altLang="en-US" sz="1000" dirty="0" smtClean="0"/>
                        <a:t>제품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Handy 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5.1.0.04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Directory </a:t>
                      </a:r>
                      <a:r>
                        <a:rPr lang="en-US" altLang="ko-KR" sz="1000" dirty="0" err="1" smtClean="0"/>
                        <a:t>Compoent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2.0.4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기반 솔루션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Tomcat 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JVM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JDK1.6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Oracle</a:t>
                      </a:r>
                      <a:r>
                        <a:rPr lang="en-US" altLang="ko-KR" sz="1000" baseline="0" dirty="0" smtClean="0"/>
                        <a:t> 11g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UTF-8 </a:t>
                      </a:r>
                      <a:r>
                        <a:rPr lang="ko-KR" altLang="en-US" sz="1000" dirty="0" smtClean="0"/>
                        <a:t>권장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Operating</a:t>
                      </a:r>
                      <a:r>
                        <a:rPr lang="en-US" altLang="ko-KR" sz="1000" baseline="0" dirty="0" smtClean="0"/>
                        <a:t> System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Win32, </a:t>
                      </a:r>
                      <a:r>
                        <a:rPr lang="en-US" altLang="ko-KR" sz="1000" dirty="0" err="1" smtClean="0"/>
                        <a:t>Unix,Linux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520" y="1268760"/>
            <a:ext cx="799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각 시스템 </a:t>
            </a:r>
            <a:r>
              <a:rPr lang="ko-KR" altLang="en-US" sz="1200" b="1" dirty="0" err="1" smtClean="0"/>
              <a:t>구분별</a:t>
            </a:r>
            <a:r>
              <a:rPr lang="ko-KR" altLang="en-US" sz="1200" b="1" dirty="0" smtClean="0"/>
              <a:t> 버전은 </a:t>
            </a:r>
            <a:r>
              <a:rPr lang="en-US" altLang="ko-KR" sz="1200" b="1" dirty="0" smtClean="0"/>
              <a:t>Guide </a:t>
            </a:r>
            <a:r>
              <a:rPr lang="ko-KR" altLang="en-US" sz="1200" b="1" dirty="0" smtClean="0"/>
              <a:t>작성시 사용된 버전으로 작성함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최종 버전은 변경해서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테스트 후 추가 예정임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설치 폴더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모듈 구조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339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폴더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or </a:t>
                      </a:r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Client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mxxml6_x64.xml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mxxml6_x86.xml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실제 사용하지 않음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baseline="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기초 데이터 생성을 위한 </a:t>
                      </a:r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외에 범용적으로 사용가능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Directory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PAL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생성 </a:t>
                      </a:r>
                      <a:r>
                        <a:rPr lang="en-US" altLang="ko-KR" sz="1000" dirty="0" smtClean="0"/>
                        <a:t>Script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및 테이블스페이스는 사전에 생성해야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Server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directory-web_2.0.4.24.war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pal_5.1.0.04.war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 </a:t>
                      </a:r>
                      <a:r>
                        <a:rPr lang="ko-KR" altLang="en-US" sz="1000" dirty="0" smtClean="0"/>
                        <a:t>배포 모듈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 </a:t>
                      </a:r>
                      <a:r>
                        <a:rPr lang="ko-KR" altLang="en-US" sz="1000" baseline="0" dirty="0" smtClean="0"/>
                        <a:t>는 </a:t>
                      </a:r>
                      <a:r>
                        <a:rPr lang="en-US" altLang="ko-KR" sz="1000" baseline="0" dirty="0" smtClean="0"/>
                        <a:t>Directory-web </a:t>
                      </a:r>
                      <a:r>
                        <a:rPr lang="ko-KR" altLang="en-US" sz="1000" baseline="0" dirty="0" smtClean="0"/>
                        <a:t>및 </a:t>
                      </a:r>
                      <a:r>
                        <a:rPr lang="en-US" altLang="ko-KR" sz="1000" baseline="0" dirty="0" smtClean="0"/>
                        <a:t>PAL </a:t>
                      </a:r>
                      <a:r>
                        <a:rPr lang="ko-KR" altLang="en-US" sz="1000" baseline="0" dirty="0" smtClean="0"/>
                        <a:t>로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개로 구성됨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Template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template.xml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별도의 </a:t>
                      </a:r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관리 폴더를 생성 후</a:t>
                      </a:r>
                      <a:r>
                        <a:rPr lang="en-US" altLang="ko-KR" sz="1000" dirty="0" smtClean="0"/>
                        <a:t>, model </a:t>
                      </a:r>
                      <a:r>
                        <a:rPr lang="ko-KR" altLang="en-US" sz="1000" dirty="0" smtClean="0"/>
                        <a:t>폴더에 복사함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[PAL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관리 폴더</a:t>
                      </a:r>
                      <a:r>
                        <a:rPr lang="en-US" altLang="ko-KR" sz="1000" b="1" baseline="0" dirty="0" smtClean="0"/>
                        <a:t>]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/attach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/license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/member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/model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/report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err="1" smtClean="0"/>
                        <a:t>설치시</a:t>
                      </a:r>
                      <a:r>
                        <a:rPr lang="en-US" altLang="ko-KR" sz="1000" dirty="0" smtClean="0"/>
                        <a:t>, web </a:t>
                      </a:r>
                      <a:r>
                        <a:rPr lang="ko-KR" altLang="en-US" sz="1000" dirty="0" smtClean="0"/>
                        <a:t>모듈과 별도로</a:t>
                      </a:r>
                      <a:r>
                        <a:rPr lang="en-US" altLang="ko-KR" sz="1000" dirty="0" smtClean="0"/>
                        <a:t>, 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설치용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폴더를 구성함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사전 설치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사전 설치 사항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제품명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 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Oracle 11g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UTF8 </a:t>
                      </a:r>
                      <a:r>
                        <a:rPr lang="ko-KR" altLang="en-US" sz="1000" dirty="0" smtClean="0"/>
                        <a:t>언어로 서버 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영어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한국어 외 다국어 </a:t>
                      </a:r>
                      <a:r>
                        <a:rPr lang="ko-KR" altLang="en-US" sz="1000" dirty="0" err="1" smtClean="0"/>
                        <a:t>설정시</a:t>
                      </a:r>
                      <a:r>
                        <a:rPr lang="ko-KR" altLang="en-US" sz="1000" dirty="0" smtClean="0"/>
                        <a:t> 필요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44488" y="229796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Database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사전 작업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32520" y="2780928"/>
          <a:ext cx="8712967" cy="287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1440160"/>
                <a:gridCol w="4824536"/>
                <a:gridCol w="19442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TASK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(</a:t>
                      </a:r>
                      <a:r>
                        <a:rPr lang="ko-KR" altLang="en-US" sz="1000" b="1" dirty="0" smtClean="0"/>
                        <a:t>예시</a:t>
                      </a:r>
                      <a:r>
                        <a:rPr lang="en-US" altLang="ko-KR" sz="1000" b="1" dirty="0" smtClean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 CREATE TABLESPACE </a:t>
                      </a:r>
                      <a:r>
                        <a:rPr lang="en-US" altLang="ko-KR" sz="1000" b="1" dirty="0" smtClean="0"/>
                        <a:t>PAL_DATA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DATAFILE 'PAL_DATA.DBF' SIZE 200M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	AUTOEXTEND ON NEXT 100M MAXSIZE UNLIMITED DEFAULT STORAGE(INITIAL 10M NEXT 10M PCTINCREASE 0);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 </a:t>
                      </a:r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</a:t>
                      </a:r>
                      <a:r>
                        <a:rPr lang="en-US" altLang="ko-KR" sz="1000" b="1" dirty="0" smtClean="0"/>
                        <a:t>TEMPORARY</a:t>
                      </a:r>
                      <a:r>
                        <a:rPr lang="en-US" altLang="ko-KR" sz="1000" dirty="0" smtClean="0"/>
                        <a:t> TABLESPACE </a:t>
                      </a:r>
                      <a:r>
                        <a:rPr lang="en-US" altLang="ko-KR" sz="1000" b="1" dirty="0" smtClean="0"/>
                        <a:t>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TEMPFILE 'PAL_TEMP.DBF' SIZE 200M REUSE;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USER </a:t>
                      </a:r>
                      <a:r>
                        <a:rPr lang="en-US" altLang="ko-KR" sz="1000" b="1" dirty="0" smtClean="0"/>
                        <a:t>pal</a:t>
                      </a:r>
                      <a:r>
                        <a:rPr lang="en-US" altLang="ko-KR" sz="1000" dirty="0" smtClean="0"/>
                        <a:t> IDENTIFIED BY </a:t>
                      </a:r>
                      <a:r>
                        <a:rPr lang="en-US" altLang="ko-KR" sz="1000" b="1" dirty="0" smtClean="0"/>
                        <a:t>pal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DEFAULT TABLESPACE PAL_DATA  TEMPORARY TABLESPACE 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profile default;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GRANT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"CONNECT"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"RESOURCE"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create view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unlimited </a:t>
                      </a:r>
                      <a:r>
                        <a:rPr lang="en-US" altLang="ko-KR" sz="1000" dirty="0" err="1" smtClean="0"/>
                        <a:t>tablespace</a:t>
                      </a:r>
                      <a:r>
                        <a:rPr lang="en-US" altLang="ko-KR" sz="1000" dirty="0" smtClean="0"/>
                        <a:t>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ALTER USER pal DEFAULT ROLE ALL;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358484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812251"/>
                <a:gridCol w="201622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구성 요소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</a:t>
                      </a:r>
                      <a:r>
                        <a:rPr lang="ko-KR" altLang="en-US" sz="1000" b="1" dirty="0" smtClean="0"/>
                        <a:t>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파일 포맷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수행명령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Componet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01_alltable.sql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SQL&gt;@01_alltable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02_initdata,sql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SQL&gt;@02_initdata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create_pal_table.bat </a:t>
                      </a:r>
                      <a:r>
                        <a:rPr lang="ko-KR" altLang="en-US" sz="1000" dirty="0" smtClean="0"/>
                        <a:t>을 실행하면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아래 </a:t>
                      </a:r>
                      <a:r>
                        <a:rPr lang="en-US" altLang="ko-KR" sz="1000" dirty="0" smtClean="0"/>
                        <a:t>SQL </a:t>
                      </a:r>
                      <a:r>
                        <a:rPr lang="ko-KR" altLang="en-US" sz="1000" dirty="0" smtClean="0"/>
                        <a:t>이 수행됨</a:t>
                      </a:r>
                      <a:endParaRPr lang="en-US" altLang="ko-KR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create_pal_seq.sql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create_pal_sp.sql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create_pal_data.sql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create_pal_view_statistics.sql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Create_pal</a:t>
                      </a:r>
                      <a:r>
                        <a:rPr lang="en-US" altLang="ko-KR" sz="1000" baseline="0" dirty="0" smtClean="0"/>
                        <a:t>_table.bat pal </a:t>
                      </a:r>
                      <a:r>
                        <a:rPr lang="en-US" altLang="ko-KR" sz="1000" baseline="0" dirty="0" err="1" smtClean="0"/>
                        <a:t>pal</a:t>
                      </a:r>
                      <a:r>
                        <a:rPr lang="en-US" altLang="ko-KR" sz="1000" baseline="0" dirty="0" smtClean="0"/>
                        <a:t>  [TNS</a:t>
                      </a:r>
                      <a:r>
                        <a:rPr lang="ko-KR" altLang="en-US" sz="1000" baseline="0" dirty="0" smtClean="0"/>
                        <a:t>명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다국어가 있는 경우</a:t>
                      </a:r>
                      <a:r>
                        <a:rPr lang="en-US" altLang="ko-KR" sz="1000" dirty="0" smtClean="0"/>
                        <a:t>, 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을 파일 포맷과 일치해서</a:t>
                      </a:r>
                      <a:r>
                        <a:rPr lang="en-US" altLang="ko-KR" sz="1000" baseline="0" dirty="0" smtClean="0"/>
                        <a:t>, AL32UTF8 </a:t>
                      </a:r>
                      <a:r>
                        <a:rPr lang="ko-KR" altLang="en-US" sz="1000" baseline="0" dirty="0" smtClean="0"/>
                        <a:t>로 설정해서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</a:t>
                      </a:r>
                      <a:r>
                        <a:rPr lang="en-US" altLang="ko-KR" sz="1000" baseline="0" dirty="0" smtClean="0"/>
                        <a:t>SQL </a:t>
                      </a:r>
                      <a:r>
                        <a:rPr lang="ko-KR" altLang="en-US" sz="1000" baseline="0" dirty="0" smtClean="0"/>
                        <a:t>을 수행함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(※ </a:t>
                      </a:r>
                      <a:r>
                        <a:rPr lang="ko-KR" altLang="en-US" sz="1000" baseline="0" dirty="0" smtClean="0"/>
                        <a:t>서버가 </a:t>
                      </a:r>
                      <a:r>
                        <a:rPr lang="en-US" altLang="ko-KR" sz="1000" baseline="0" dirty="0" smtClean="0"/>
                        <a:t>AL32UTF8 </a:t>
                      </a:r>
                      <a:r>
                        <a:rPr lang="ko-KR" altLang="en-US" sz="1000" baseline="0" dirty="0" smtClean="0"/>
                        <a:t>로 설정되어 있어도</a:t>
                      </a:r>
                      <a:r>
                        <a:rPr lang="en-US" altLang="ko-KR" sz="1000" baseline="0" dirty="0" smtClean="0"/>
                        <a:t>, SQL </a:t>
                      </a:r>
                      <a:r>
                        <a:rPr lang="ko-KR" altLang="en-US" sz="1000" baseline="0" dirty="0" smtClean="0"/>
                        <a:t>을 수행하는 </a:t>
                      </a:r>
                      <a:r>
                        <a:rPr lang="en-US" altLang="ko-KR" sz="1000" baseline="0" dirty="0" smtClean="0"/>
                        <a:t>Client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과 파일포맷이 맞아야 정상적으로 데이터가 안깨지고 입력됨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Script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수행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44488" y="3933056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개선 과제 테이블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 Import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 </a:t>
            </a:r>
            <a:r>
              <a:rPr lang="en-US" altLang="ko-KR" dirty="0" smtClean="0"/>
              <a:t>palimp.bat "</a:t>
            </a:r>
            <a:r>
              <a:rPr lang="en-US" altLang="ko-KR" dirty="0" err="1" smtClean="0"/>
              <a:t>pal_pass</a:t>
            </a:r>
            <a:r>
              <a:rPr lang="en-US" altLang="ko-KR" dirty="0" smtClean="0"/>
              <a:t>" “d:/Dataimport/data/improve.xml"   "d:/Dataimport/bin/imp.log" N</a:t>
            </a:r>
            <a:endParaRPr lang="ko-KR" altLang="ko-KR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4488" y="443711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표준 템플릿 데이터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</a:t>
            </a:r>
            <a:r>
              <a:rPr lang="en-US" altLang="ko-KR" dirty="0" err="1" smtClean="0"/>
              <a:t>pal_pass</a:t>
            </a:r>
            <a:r>
              <a:rPr lang="en-US" altLang="ko-KR" dirty="0" smtClean="0"/>
              <a:t>" “d:/Dataimport/data/masterdata.xml" "d:/Dataimport/bin/imp.log" N</a:t>
            </a:r>
            <a:endParaRPr lang="en-US" altLang="ko-KR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44488" y="4962258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용어 관리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</a:t>
            </a:r>
            <a:r>
              <a:rPr lang="en-US" altLang="ko-KR" dirty="0" err="1" smtClean="0"/>
              <a:t>pal_pass</a:t>
            </a:r>
            <a:r>
              <a:rPr lang="en-US" altLang="ko-KR" dirty="0" smtClean="0"/>
              <a:t>" “d:/Dataimport/data/termclass.xml" "d:/Dataimport/bin/imp.log" N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2160240"/>
                <a:gridCol w="1512169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폴더명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WAS </a:t>
                      </a:r>
                      <a:r>
                        <a:rPr lang="ko-KR" altLang="en-US" sz="1000" b="1" dirty="0" smtClean="0"/>
                        <a:t>관련 설정 파일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en-US" altLang="ko-KR" sz="1000" b="1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CD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있는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‘Template’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내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‘template.xml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파일을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위에서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생성한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/member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pal.member.filepath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/attach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/report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접근할 시스템 폴더를 생성 합니다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Web </a:t>
            </a:r>
            <a:r>
              <a:rPr lang="ko-KR" altLang="en-US" dirty="0" smtClean="0"/>
              <a:t>모듈 설치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배포합니다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4488" y="1340768"/>
            <a:ext cx="90662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r>
              <a:rPr lang="en-US" altLang="ko-KR" sz="1100" dirty="0" smtClean="0">
                <a:latin typeface="+mn-ea"/>
                <a:cs typeface="Times New Roman"/>
              </a:rPr>
              <a:t> HANDY PAL</a:t>
            </a:r>
            <a:r>
              <a:rPr lang="ko-KR" altLang="ko-KR" sz="1100" dirty="0" smtClean="0">
                <a:latin typeface="+mn-ea"/>
                <a:cs typeface="Times New Roman"/>
              </a:rPr>
              <a:t>의 </a:t>
            </a:r>
            <a:r>
              <a:rPr lang="en-US" altLang="ko-KR" sz="1100" dirty="0" smtClean="0">
                <a:latin typeface="+mn-ea"/>
                <a:cs typeface="Times New Roman"/>
              </a:rPr>
              <a:t>pal_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파일과 </a:t>
            </a:r>
            <a:r>
              <a:rPr lang="en-US" altLang="ko-KR" sz="1100" dirty="0" smtClean="0">
                <a:latin typeface="+mn-ea"/>
                <a:cs typeface="Times New Roman"/>
              </a:rPr>
              <a:t>directory-web_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파일을</a:t>
            </a:r>
            <a:r>
              <a:rPr lang="en-US" altLang="ko-KR" sz="1100" dirty="0" smtClean="0">
                <a:latin typeface="+mn-ea"/>
                <a:cs typeface="Times New Roman"/>
              </a:rPr>
              <a:t> </a:t>
            </a:r>
            <a:r>
              <a:rPr lang="en-US" altLang="ko-KR" sz="1100" dirty="0" err="1" smtClean="0">
                <a:latin typeface="+mn-ea"/>
                <a:cs typeface="Times New Roman"/>
              </a:rPr>
              <a:t>pal.war</a:t>
            </a:r>
            <a:r>
              <a:rPr lang="en-US" altLang="ko-KR" sz="1100" dirty="0" smtClean="0">
                <a:latin typeface="+mn-ea"/>
                <a:cs typeface="Times New Roman"/>
              </a:rPr>
              <a:t>, directory-web.war</a:t>
            </a:r>
            <a:r>
              <a:rPr lang="ko-KR" altLang="ko-KR" sz="1100" dirty="0" smtClean="0">
                <a:latin typeface="+mn-ea"/>
                <a:cs typeface="Times New Roman"/>
              </a:rPr>
              <a:t>로 이름을 변경한 다음</a:t>
            </a:r>
            <a:r>
              <a:rPr lang="en-US" altLang="ko-KR" sz="1100" dirty="0" smtClean="0">
                <a:latin typeface="+mn-ea"/>
                <a:cs typeface="Times New Roman"/>
              </a:rPr>
              <a:t> %TOMCAT_HOME%\</a:t>
            </a:r>
            <a:r>
              <a:rPr lang="en-US" altLang="ko-KR" sz="1100" dirty="0" err="1" smtClean="0">
                <a:latin typeface="+mn-ea"/>
                <a:cs typeface="Times New Roman"/>
              </a:rPr>
              <a:t>webapps</a:t>
            </a:r>
            <a:r>
              <a:rPr lang="en-US" altLang="ko-KR" sz="1100" dirty="0" smtClean="0">
                <a:latin typeface="+mn-ea"/>
                <a:cs typeface="Times New Roman"/>
              </a:rPr>
              <a:t>\ </a:t>
            </a:r>
            <a:r>
              <a:rPr lang="ko-KR" altLang="ko-KR" sz="1100" dirty="0" smtClean="0">
                <a:latin typeface="+mn-ea"/>
                <a:cs typeface="Times New Roman"/>
              </a:rPr>
              <a:t>경로로 복사합니다</a:t>
            </a:r>
            <a:r>
              <a:rPr lang="en-US" altLang="ko-KR" sz="1100" dirty="0" smtClean="0">
                <a:latin typeface="+mn-ea"/>
                <a:cs typeface="Times New Roman"/>
              </a:rPr>
              <a:t>.</a:t>
            </a:r>
            <a:br>
              <a:rPr lang="en-US" altLang="ko-KR" sz="1100" dirty="0" smtClean="0">
                <a:latin typeface="+mn-ea"/>
                <a:cs typeface="Times New Roman"/>
              </a:rPr>
            </a:br>
            <a:endParaRPr lang="en-US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ko-KR" sz="1100" dirty="0" smtClean="0">
                <a:latin typeface="+mn-ea"/>
                <a:cs typeface="Times New Roman"/>
                <a:sym typeface="Wingdings" pitchFamily="2" charset="2"/>
              </a:rPr>
              <a:t> </a:t>
            </a:r>
            <a:r>
              <a:rPr lang="en-US" altLang="ko-KR" sz="1100" dirty="0" smtClean="0">
                <a:latin typeface="+mn-ea"/>
                <a:cs typeface="Times New Roman"/>
              </a:rPr>
              <a:t>WAS</a:t>
            </a:r>
            <a:r>
              <a:rPr lang="ko-KR" altLang="ko-KR" sz="1100" dirty="0" smtClean="0">
                <a:latin typeface="+mn-ea"/>
                <a:cs typeface="Times New Roman"/>
              </a:rPr>
              <a:t>를 실행하면</a:t>
            </a:r>
            <a:r>
              <a:rPr lang="en-US" altLang="ko-KR" sz="1100" dirty="0" smtClean="0">
                <a:latin typeface="+mn-ea"/>
                <a:cs typeface="Times New Roman"/>
              </a:rPr>
              <a:t> war</a:t>
            </a:r>
            <a:r>
              <a:rPr lang="ko-KR" altLang="ko-KR" sz="1100" dirty="0" smtClean="0">
                <a:latin typeface="+mn-ea"/>
                <a:cs typeface="Times New Roman"/>
              </a:rPr>
              <a:t>파일이 압축 해제 됩니다</a:t>
            </a:r>
            <a:r>
              <a:rPr lang="en-US" altLang="ko-KR" sz="1100" dirty="0" smtClean="0">
                <a:latin typeface="+mn-ea"/>
                <a:cs typeface="Times New Roman"/>
              </a:rPr>
              <a:t>. </a:t>
            </a:r>
            <a:endParaRPr lang="ko-KR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endParaRPr lang="ko-KR" altLang="ko-KR" sz="1100" dirty="0" smtClean="0">
              <a:latin typeface="+mn-ea"/>
              <a:cs typeface="Times New Roman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46505</TotalTime>
  <Words>1076</Words>
  <Application>Microsoft Office PowerPoint</Application>
  <PresentationFormat>A4 용지(210x297mm)</PresentationFormat>
  <Paragraphs>366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1_Office 테마</vt:lpstr>
      <vt:lpstr>Handy PAL 설치 Guide Ver. 5.0</vt:lpstr>
      <vt:lpstr>슬라이드 2</vt:lpstr>
      <vt:lpstr>1.1 PAL 설치 버전 및 사양</vt:lpstr>
      <vt:lpstr>1.2 설치 폴더 구조</vt:lpstr>
      <vt:lpstr>1.3 사전 설치 작업</vt:lpstr>
      <vt:lpstr>슬라이드 6</vt:lpstr>
      <vt:lpstr>2.1 DB Schema 설치</vt:lpstr>
      <vt:lpstr>2.2 PAL 시스템 폴더 생성</vt:lpstr>
      <vt:lpstr>2.3 Web 모듈 설치</vt:lpstr>
      <vt:lpstr>슬라이드 10</vt:lpstr>
      <vt:lpstr>3.1 Directory-Web 설정</vt:lpstr>
      <vt:lpstr>3.2 PAL Configuration 설정</vt:lpstr>
      <vt:lpstr>3.2 PAL Configuration 설정</vt:lpstr>
      <vt:lpstr>3.2 PAL Configuration 설정</vt:lpstr>
      <vt:lpstr>3.3 기타 기능 설정</vt:lpstr>
      <vt:lpstr>슬라이드 16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HandyPS</cp:lastModifiedBy>
  <cp:revision>3862</cp:revision>
  <cp:lastPrinted>2013-12-11T05:58:45Z</cp:lastPrinted>
  <dcterms:created xsi:type="dcterms:W3CDTF">2009-07-06T04:43:43Z</dcterms:created>
  <dcterms:modified xsi:type="dcterms:W3CDTF">2018-07-18T04:14:59Z</dcterms:modified>
</cp:coreProperties>
</file>