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1022" r:id="rId2"/>
    <p:sldId id="915" r:id="rId3"/>
    <p:sldId id="1000" r:id="rId4"/>
    <p:sldId id="1024" r:id="rId5"/>
    <p:sldId id="1025" r:id="rId6"/>
    <p:sldId id="1026" r:id="rId7"/>
    <p:sldId id="1027" r:id="rId8"/>
    <p:sldId id="1028" r:id="rId9"/>
    <p:sldId id="1023" r:id="rId10"/>
  </p:sldIdLst>
  <p:sldSz cx="9906000" cy="6858000" type="A4"/>
  <p:notesSz cx="6797675" cy="9928225"/>
  <p:embeddedFontLst>
    <p:embeddedFont>
      <p:font typeface="HY울릉도M" panose="020B0600000101010101" charset="-127"/>
      <p:regular r:id="rId13"/>
    </p:embeddedFont>
    <p:embeddedFont>
      <p:font typeface="산돌고딕B" panose="020B0600000101010101" charset="-127"/>
      <p:regular r:id="rId14"/>
    </p:embeddedFont>
    <p:embeddedFont>
      <p:font typeface="PwC_Logo" panose="020B0600000101010101" charset="-127"/>
      <p:regular r:id="rId15"/>
    </p:embeddedFont>
    <p:embeddedFont>
      <p:font typeface="나눔고딕 ExtraBold" panose="020D0904000000000000" pitchFamily="50" charset="-127"/>
      <p:bold r:id="rId16"/>
    </p:embeddedFont>
  </p:embeddedFontLst>
  <p:custDataLst>
    <p:tags r:id="rId17"/>
  </p:custDataLst>
  <p:defaultTextStyle>
    <a:defPPr>
      <a:defRPr lang="en-GB"/>
    </a:defPPr>
    <a:lvl1pPr algn="l" rtl="0" fontAlgn="base" latinLnBrk="1">
      <a:spcBef>
        <a:spcPct val="0"/>
      </a:spcBef>
      <a:spcAft>
        <a:spcPct val="0"/>
      </a:spcAft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3000" kern="1200">
        <a:solidFill>
          <a:schemeClr val="folHlink"/>
        </a:solidFill>
        <a:latin typeface="PwC_Logo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005"/>
    <a:srgbClr val="C0C0C0"/>
    <a:srgbClr val="8E8E8E"/>
    <a:srgbClr val="E27E00"/>
    <a:srgbClr val="E11C1C"/>
    <a:srgbClr val="808080"/>
    <a:srgbClr val="FABE00"/>
    <a:srgbClr val="000000"/>
    <a:srgbClr val="00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1" autoAdjust="0"/>
    <p:restoredTop sz="98990" autoAdjust="0"/>
  </p:normalViewPr>
  <p:slideViewPr>
    <p:cSldViewPr snapToGrid="0" snapToObjects="1" showGuides="1">
      <p:cViewPr>
        <p:scale>
          <a:sx n="97" d="100"/>
          <a:sy n="97" d="100"/>
        </p:scale>
        <p:origin x="-468" y="-72"/>
      </p:cViewPr>
      <p:guideLst>
        <p:guide orient="horz" pos="118"/>
        <p:guide orient="horz" pos="730"/>
        <p:guide orient="horz" pos="398"/>
        <p:guide orient="horz" pos="3392"/>
        <p:guide orient="horz" pos="4212"/>
        <p:guide orient="horz" pos="3208"/>
        <p:guide orient="horz" pos="3996"/>
        <p:guide orient="horz" pos="993"/>
        <p:guide pos="5240"/>
        <p:guide pos="4169"/>
        <p:guide pos="117"/>
        <p:guide pos="6115"/>
        <p:guide pos="2562"/>
        <p:guide pos="764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-1770" y="-84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GB" altLang="ko-KR"/>
              <a:t>Date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fld id="{709FE95F-F3E3-433B-B290-BEBBF5FDCF72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9777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GB" altLang="ko-KR"/>
              <a:t>Date</a:t>
            </a:r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noProof="0" dirty="0" smtClean="0"/>
              <a:t>Click to edit Master text styles</a:t>
            </a:r>
          </a:p>
          <a:p>
            <a:pPr lvl="1"/>
            <a:r>
              <a:rPr lang="en-GB" altLang="ko-KR" noProof="0" dirty="0" smtClean="0"/>
              <a:t>Second level</a:t>
            </a:r>
          </a:p>
          <a:p>
            <a:pPr lvl="2"/>
            <a:r>
              <a:rPr lang="en-GB" altLang="ko-KR" noProof="0" dirty="0" smtClean="0"/>
              <a:t>Third level</a:t>
            </a:r>
          </a:p>
          <a:p>
            <a:pPr lvl="3"/>
            <a:r>
              <a:rPr lang="en-GB" altLang="ko-KR" noProof="0" dirty="0" smtClean="0"/>
              <a:t>Fourth level</a:t>
            </a:r>
          </a:p>
          <a:p>
            <a:pPr lvl="4"/>
            <a:r>
              <a:rPr lang="en-GB" altLang="ko-KR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buSzTx/>
              <a:defRPr kumimoji="0" sz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defRPr>
            </a:lvl1pPr>
          </a:lstStyle>
          <a:p>
            <a:pPr>
              <a:defRPr/>
            </a:pPr>
            <a:fld id="{21B04096-C6C9-4101-9D84-0FB5B5619B56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57259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나눔고딕 ExtraBold" pitchFamily="50" charset="-127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나눔고딕 ExtraBold" pitchFamily="50" charset="-127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나눔고딕 ExtraBold" pitchFamily="50" charset="-127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나눔고딕 ExtraBold" pitchFamily="50" charset="-127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나눔고딕 ExtraBold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GB" altLang="ko-KR" smtClean="0"/>
              <a:t>Date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E8318-8D91-400D-9D5B-1739E1BD9CE7}" type="slidenum">
              <a:rPr lang="en-GB" altLang="ko-KR" smtClean="0"/>
              <a:pPr/>
              <a:t>2</a:t>
            </a:fld>
            <a:endParaRPr lang="en-GB" altLang="ko-KR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050"/>
          <p:cNvSpPr>
            <a:spLocks noGrp="1" noChangeArrowheads="1"/>
          </p:cNvSpPr>
          <p:nvPr>
            <p:ph type="ctrTitle"/>
          </p:nvPr>
        </p:nvSpPr>
        <p:spPr bwMode="auto">
          <a:xfrm>
            <a:off x="176213" y="608013"/>
            <a:ext cx="9537700" cy="820737"/>
          </a:xfrm>
        </p:spPr>
        <p:txBody>
          <a:bodyPr rIns="91440" bIns="45720"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en-GB" altLang="ko-KR" dirty="0"/>
              <a:t>Click to edit Master title style</a:t>
            </a:r>
          </a:p>
        </p:txBody>
      </p:sp>
      <p:sp>
        <p:nvSpPr>
          <p:cNvPr id="65536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213" y="1752600"/>
            <a:ext cx="9537700" cy="4338638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>
                <a:latin typeface="산돌고딕B" pitchFamily="18" charset="-127"/>
                <a:ea typeface="산돌고딕B" pitchFamily="18" charset="-127"/>
              </a:defRPr>
            </a:lvl1pPr>
            <a:lvl2pPr marL="1588" lvl="1" indent="379413">
              <a:defRPr>
                <a:latin typeface="산돌고딕B" pitchFamily="18" charset="-127"/>
                <a:ea typeface="산돌고딕B" pitchFamily="18" charset="-127"/>
              </a:defRPr>
            </a:lvl2pPr>
            <a:lvl3pPr marL="382588" lvl="2" indent="360363">
              <a:defRPr>
                <a:latin typeface="산돌고딕B" pitchFamily="18" charset="-127"/>
                <a:ea typeface="산돌고딕B" pitchFamily="18" charset="-127"/>
              </a:defRPr>
            </a:lvl3pPr>
            <a:lvl4pPr marL="744538" lvl="3" indent="388938">
              <a:defRPr>
                <a:latin typeface="산돌고딕B" pitchFamily="18" charset="-127"/>
                <a:ea typeface="산돌고딕B" pitchFamily="18" charset="-127"/>
              </a:defRPr>
            </a:lvl4pPr>
            <a:lvl5pPr marL="1135063" lvl="4" indent="379413">
              <a:defRPr>
                <a:latin typeface="산돌고딕B" pitchFamily="18" charset="-127"/>
                <a:ea typeface="산돌고딕B" pitchFamily="18" charset="-127"/>
              </a:defRPr>
            </a:lvl5pPr>
          </a:lstStyle>
          <a:p>
            <a:r>
              <a:rPr lang="en-GB" altLang="ko-KR" dirty="0"/>
              <a:t>Click to edit Master subtitle style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EAC2C97C-D8F2-422A-98A5-CE4FF5C4EB23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  <a:lvl2pPr>
              <a:defRPr>
                <a:latin typeface="산돌고딕B" pitchFamily="18" charset="-127"/>
                <a:ea typeface="산돌고딕B" pitchFamily="18" charset="-127"/>
              </a:defRPr>
            </a:lvl2pPr>
            <a:lvl3pPr>
              <a:defRPr>
                <a:latin typeface="산돌고딕B" pitchFamily="18" charset="-127"/>
                <a:ea typeface="산돌고딕B" pitchFamily="18" charset="-127"/>
              </a:defRPr>
            </a:lvl3pPr>
            <a:lvl4pPr>
              <a:defRPr>
                <a:latin typeface="산돌고딕B" pitchFamily="18" charset="-127"/>
                <a:ea typeface="산돌고딕B" pitchFamily="18" charset="-127"/>
              </a:defRPr>
            </a:lvl4pPr>
            <a:lvl5pPr>
              <a:defRPr>
                <a:latin typeface="산돌고딕B" pitchFamily="18" charset="-127"/>
                <a:ea typeface="산돌고딕B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92B76130-EEE8-45CA-A6D8-5DF46DA57BB1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2188" y="608013"/>
            <a:ext cx="2389187" cy="5480050"/>
          </a:xfrm>
        </p:spPr>
        <p:txBody>
          <a:bodyPr vert="eaVert"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3038" y="608013"/>
            <a:ext cx="7016750" cy="5480050"/>
          </a:xfrm>
        </p:spPr>
        <p:txBody>
          <a:bodyPr vert="eaVert"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  <a:lvl2pPr>
              <a:defRPr>
                <a:latin typeface="산돌고딕B" pitchFamily="18" charset="-127"/>
                <a:ea typeface="산돌고딕B" pitchFamily="18" charset="-127"/>
              </a:defRPr>
            </a:lvl2pPr>
            <a:lvl3pPr>
              <a:defRPr>
                <a:latin typeface="산돌고딕B" pitchFamily="18" charset="-127"/>
                <a:ea typeface="산돌고딕B" pitchFamily="18" charset="-127"/>
              </a:defRPr>
            </a:lvl3pPr>
            <a:lvl4pPr>
              <a:defRPr>
                <a:latin typeface="산돌고딕B" pitchFamily="18" charset="-127"/>
                <a:ea typeface="산돌고딕B" pitchFamily="18" charset="-127"/>
              </a:defRPr>
            </a:lvl4pPr>
            <a:lvl5pPr>
              <a:defRPr>
                <a:latin typeface="산돌고딕B" pitchFamily="18" charset="-127"/>
                <a:ea typeface="산돌고딕B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1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>
                <a:latin typeface="산돌고딕B" pitchFamily="18" charset="-127"/>
                <a:ea typeface="산돌고딕B" pitchFamily="18" charset="-127"/>
              </a:defRPr>
            </a:lvl1pPr>
            <a:lvl2pPr>
              <a:defRPr>
                <a:latin typeface="산돌고딕B" pitchFamily="18" charset="-127"/>
                <a:ea typeface="산돌고딕B" pitchFamily="18" charset="-127"/>
              </a:defRPr>
            </a:lvl2pPr>
            <a:lvl3pPr>
              <a:defRPr>
                <a:latin typeface="산돌고딕B" pitchFamily="18" charset="-127"/>
                <a:ea typeface="산돌고딕B" pitchFamily="18" charset="-127"/>
              </a:defRPr>
            </a:lvl3pPr>
            <a:lvl4pPr>
              <a:defRPr>
                <a:latin typeface="산돌고딕B" pitchFamily="18" charset="-127"/>
                <a:ea typeface="산돌고딕B" pitchFamily="18" charset="-127"/>
              </a:defRPr>
            </a:lvl4pPr>
            <a:lvl5pPr>
              <a:defRPr>
                <a:latin typeface="산돌고딕B" pitchFamily="18" charset="-127"/>
                <a:ea typeface="산돌고딕B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B3BE7F09-8530-473E-B19E-4FB442D4E7A0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2D80F-5FF3-4B80-BB90-3E657822B4BE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932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9A188EF4-1950-4051-9F5D-47137EFBF103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3038" y="1752600"/>
            <a:ext cx="4702175" cy="4335463"/>
          </a:xfrm>
        </p:spPr>
        <p:txBody>
          <a:bodyPr/>
          <a:lstStyle>
            <a:lvl1pPr>
              <a:defRPr sz="2800">
                <a:latin typeface="산돌고딕B" pitchFamily="18" charset="-127"/>
                <a:ea typeface="산돌고딕B" pitchFamily="18" charset="-127"/>
              </a:defRPr>
            </a:lvl1pPr>
            <a:lvl2pPr>
              <a:defRPr sz="2400">
                <a:latin typeface="산돌고딕B" pitchFamily="18" charset="-127"/>
                <a:ea typeface="산돌고딕B" pitchFamily="18" charset="-127"/>
              </a:defRPr>
            </a:lvl2pPr>
            <a:lvl3pPr>
              <a:defRPr sz="2000">
                <a:latin typeface="산돌고딕B" pitchFamily="18" charset="-127"/>
                <a:ea typeface="산돌고딕B" pitchFamily="18" charset="-127"/>
              </a:defRPr>
            </a:lvl3pPr>
            <a:lvl4pPr>
              <a:defRPr sz="1800">
                <a:latin typeface="산돌고딕B" pitchFamily="18" charset="-127"/>
                <a:ea typeface="산돌고딕B" pitchFamily="18" charset="-127"/>
              </a:defRPr>
            </a:lvl4pPr>
            <a:lvl5pPr>
              <a:defRPr sz="1800">
                <a:latin typeface="산돌고딕B" pitchFamily="18" charset="-127"/>
                <a:ea typeface="산돌고딕B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7613" y="1752600"/>
            <a:ext cx="4703762" cy="4335463"/>
          </a:xfrm>
        </p:spPr>
        <p:txBody>
          <a:bodyPr/>
          <a:lstStyle>
            <a:lvl1pPr>
              <a:defRPr sz="2800">
                <a:latin typeface="산돌고딕B" pitchFamily="18" charset="-127"/>
                <a:ea typeface="산돌고딕B" pitchFamily="18" charset="-127"/>
              </a:defRPr>
            </a:lvl1pPr>
            <a:lvl2pPr>
              <a:defRPr sz="2400">
                <a:latin typeface="산돌고딕B" pitchFamily="18" charset="-127"/>
                <a:ea typeface="산돌고딕B" pitchFamily="18" charset="-127"/>
              </a:defRPr>
            </a:lvl2pPr>
            <a:lvl3pPr>
              <a:defRPr sz="2000">
                <a:latin typeface="산돌고딕B" pitchFamily="18" charset="-127"/>
                <a:ea typeface="산돌고딕B" pitchFamily="18" charset="-127"/>
              </a:defRPr>
            </a:lvl3pPr>
            <a:lvl4pPr>
              <a:defRPr sz="1800">
                <a:latin typeface="산돌고딕B" pitchFamily="18" charset="-127"/>
                <a:ea typeface="산돌고딕B" pitchFamily="18" charset="-127"/>
              </a:defRPr>
            </a:lvl4pPr>
            <a:lvl5pPr>
              <a:defRPr sz="1800">
                <a:latin typeface="산돌고딕B" pitchFamily="18" charset="-127"/>
                <a:ea typeface="산돌고딕B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A3415838-E953-4A90-A680-8D1D476BED2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>
                <a:latin typeface="산돌고딕B" pitchFamily="18" charset="-127"/>
                <a:ea typeface="산돌고딕B" pitchFamily="18" charset="-127"/>
              </a:defRPr>
            </a:lvl1pPr>
            <a:lvl2pPr>
              <a:defRPr sz="2000">
                <a:latin typeface="산돌고딕B" pitchFamily="18" charset="-127"/>
                <a:ea typeface="산돌고딕B" pitchFamily="18" charset="-127"/>
              </a:defRPr>
            </a:lvl2pPr>
            <a:lvl3pPr>
              <a:defRPr sz="1800">
                <a:latin typeface="산돌고딕B" pitchFamily="18" charset="-127"/>
                <a:ea typeface="산돌고딕B" pitchFamily="18" charset="-127"/>
              </a:defRPr>
            </a:lvl3pPr>
            <a:lvl4pPr>
              <a:defRPr sz="1600">
                <a:latin typeface="산돌고딕B" pitchFamily="18" charset="-127"/>
                <a:ea typeface="산돌고딕B" pitchFamily="18" charset="-127"/>
              </a:defRPr>
            </a:lvl4pPr>
            <a:lvl5pPr>
              <a:defRPr sz="1600">
                <a:latin typeface="산돌고딕B" pitchFamily="18" charset="-127"/>
                <a:ea typeface="산돌고딕B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>
                <a:latin typeface="산돌고딕B" pitchFamily="18" charset="-127"/>
                <a:ea typeface="산돌고딕B" pitchFamily="18" charset="-127"/>
              </a:defRPr>
            </a:lvl1pPr>
            <a:lvl2pPr>
              <a:defRPr sz="2000">
                <a:latin typeface="산돌고딕B" pitchFamily="18" charset="-127"/>
                <a:ea typeface="산돌고딕B" pitchFamily="18" charset="-127"/>
              </a:defRPr>
            </a:lvl2pPr>
            <a:lvl3pPr>
              <a:defRPr sz="1800">
                <a:latin typeface="산돌고딕B" pitchFamily="18" charset="-127"/>
                <a:ea typeface="산돌고딕B" pitchFamily="18" charset="-127"/>
              </a:defRPr>
            </a:lvl3pPr>
            <a:lvl4pPr>
              <a:defRPr sz="1600">
                <a:latin typeface="산돌고딕B" pitchFamily="18" charset="-127"/>
                <a:ea typeface="산돌고딕B" pitchFamily="18" charset="-127"/>
              </a:defRPr>
            </a:lvl4pPr>
            <a:lvl5pPr>
              <a:defRPr sz="1600">
                <a:latin typeface="산돌고딕B" pitchFamily="18" charset="-127"/>
                <a:ea typeface="산돌고딕B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D5CB1ACF-DDE5-48A5-BD05-ECB39955BAAC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FF4E8836-20DB-4370-BD9A-12ABCE9716B5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700E5D6C-7A62-4EED-A98B-39FC45C6840D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>
                <a:latin typeface="산돌고딕B" pitchFamily="18" charset="-127"/>
                <a:ea typeface="산돌고딕B" pitchFamily="18" charset="-127"/>
              </a:defRPr>
            </a:lvl1pPr>
            <a:lvl2pPr>
              <a:defRPr sz="2800">
                <a:latin typeface="산돌고딕B" pitchFamily="18" charset="-127"/>
                <a:ea typeface="산돌고딕B" pitchFamily="18" charset="-127"/>
              </a:defRPr>
            </a:lvl2pPr>
            <a:lvl3pPr>
              <a:defRPr sz="2400">
                <a:latin typeface="산돌고딕B" pitchFamily="18" charset="-127"/>
                <a:ea typeface="산돌고딕B" pitchFamily="18" charset="-127"/>
              </a:defRPr>
            </a:lvl3pPr>
            <a:lvl4pPr>
              <a:defRPr sz="2000">
                <a:latin typeface="산돌고딕B" pitchFamily="18" charset="-127"/>
                <a:ea typeface="산돌고딕B" pitchFamily="18" charset="-127"/>
              </a:defRPr>
            </a:lvl4pPr>
            <a:lvl5pPr>
              <a:defRPr sz="2000">
                <a:latin typeface="산돌고딕B" pitchFamily="18" charset="-127"/>
                <a:ea typeface="산돌고딕B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>
                <a:latin typeface="산돌고딕B" pitchFamily="18" charset="-127"/>
                <a:ea typeface="산돌고딕B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B582254C-FF47-490B-96FB-0195FB253D9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73038" y="457200"/>
            <a:ext cx="954087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038" y="1150938"/>
            <a:ext cx="955833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styles, Click to edit Master text styles,Click to edit Master text styles.</a:t>
            </a:r>
          </a:p>
          <a:p>
            <a:pPr lvl="1"/>
            <a:r>
              <a:rPr lang="en-GB" altLang="ko-KR" smtClean="0"/>
              <a:t>Second level, Click to edit Master text stylesClick </a:t>
            </a:r>
            <a:br>
              <a:rPr lang="en-GB" altLang="ko-KR" smtClean="0"/>
            </a:br>
            <a:r>
              <a:rPr lang="en-GB" altLang="ko-KR" smtClean="0"/>
              <a:t>to edit Master text styles.</a:t>
            </a:r>
          </a:p>
          <a:p>
            <a:pPr lvl="2"/>
            <a:r>
              <a:rPr lang="en-GB" altLang="ko-KR" smtClean="0"/>
              <a:t>Third level, Click to edit Master text stylesClick </a:t>
            </a:r>
            <a:br>
              <a:rPr lang="en-GB" altLang="ko-KR" smtClean="0"/>
            </a:br>
            <a:r>
              <a:rPr lang="en-GB" altLang="ko-KR" smtClean="0"/>
              <a:t>to edit Master text styles.</a:t>
            </a:r>
          </a:p>
          <a:p>
            <a:pPr lvl="3"/>
            <a:r>
              <a:rPr lang="en-GB" altLang="ko-KR" smtClean="0"/>
              <a:t>Fourth level, Click to edit Master text stylesClick </a:t>
            </a:r>
            <a:br>
              <a:rPr lang="en-GB" altLang="ko-KR" smtClean="0"/>
            </a:br>
            <a:r>
              <a:rPr lang="en-GB" altLang="ko-KR" smtClean="0"/>
              <a:t>to edit Master text styles.</a:t>
            </a:r>
          </a:p>
          <a:p>
            <a:pPr lvl="4"/>
            <a:r>
              <a:rPr lang="en-GB" altLang="ko-KR" smtClean="0"/>
              <a:t>Fifth level, Click to edit Master text stylesClick </a:t>
            </a:r>
            <a:br>
              <a:rPr lang="en-GB" altLang="ko-KR" smtClean="0"/>
            </a:br>
            <a:r>
              <a:rPr lang="en-GB" altLang="ko-KR" smtClean="0"/>
              <a:t>to edit Master text styles</a:t>
            </a:r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blackWhite">
          <a:xfrm>
            <a:off x="173038" y="441325"/>
            <a:ext cx="955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500" tIns="0" rIns="64800" bIns="0"/>
          <a:lstStyle/>
          <a:p>
            <a:pPr latinLnBrk="0">
              <a:buSzPct val="90000"/>
              <a:defRPr/>
            </a:pPr>
            <a:endParaRPr kumimoji="0"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8" name="Line 63"/>
          <p:cNvSpPr>
            <a:spLocks noChangeShapeType="1"/>
          </p:cNvSpPr>
          <p:nvPr/>
        </p:nvSpPr>
        <p:spPr bwMode="blackWhite">
          <a:xfrm>
            <a:off x="173038" y="989013"/>
            <a:ext cx="955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500" tIns="0" rIns="64800" bIns="0"/>
          <a:lstStyle/>
          <a:p>
            <a:pPr latinLnBrk="0">
              <a:buSzPct val="90000"/>
              <a:defRPr/>
            </a:pPr>
            <a:endParaRPr kumimoji="0"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cxnSp>
        <p:nvCxnSpPr>
          <p:cNvPr id="1030" name="직선 연결선 12"/>
          <p:cNvCxnSpPr>
            <a:cxnSpLocks noChangeShapeType="1"/>
          </p:cNvCxnSpPr>
          <p:nvPr/>
        </p:nvCxnSpPr>
        <p:spPr bwMode="auto">
          <a:xfrm>
            <a:off x="973138" y="6615113"/>
            <a:ext cx="7775575" cy="1587"/>
          </a:xfrm>
          <a:prstGeom prst="line">
            <a:avLst/>
          </a:prstGeom>
          <a:noFill/>
          <a:ln w="9525" algn="ctr">
            <a:solidFill>
              <a:schemeClr val="folHlink"/>
            </a:solidFill>
            <a:round/>
            <a:headEnd/>
            <a:tailEnd/>
          </a:ln>
        </p:spPr>
      </p:cxnSp>
      <p:sp>
        <p:nvSpPr>
          <p:cNvPr id="10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91050" y="6499225"/>
            <a:ext cx="361950" cy="211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latinLnBrk="0">
              <a:buSzTx/>
              <a:defRPr kumimoji="0" sz="11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3EB2D80F-5FF3-4B80-BB90-3E657822B4BE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54" y="6424943"/>
            <a:ext cx="1035107" cy="35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73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folHlink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folHlink"/>
          </a:solidFill>
          <a:latin typeface="산돌고딕B" pitchFamily="18" charset="-127"/>
          <a:ea typeface="산돌고딕B" pitchFamily="18" charset="-127"/>
          <a:cs typeface="HY울릉도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folHlink"/>
          </a:solidFill>
          <a:latin typeface="산돌고딕B" pitchFamily="18" charset="-127"/>
          <a:ea typeface="산돌고딕B" pitchFamily="18" charset="-127"/>
          <a:cs typeface="HY울릉도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folHlink"/>
          </a:solidFill>
          <a:latin typeface="산돌고딕B" pitchFamily="18" charset="-127"/>
          <a:ea typeface="산돌고딕B" pitchFamily="18" charset="-127"/>
          <a:cs typeface="HY울릉도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folHlink"/>
          </a:solidFill>
          <a:latin typeface="산돌고딕B" pitchFamily="18" charset="-127"/>
          <a:ea typeface="산돌고딕B" pitchFamily="18" charset="-127"/>
          <a:cs typeface="HY울릉도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342900" indent="-342900" algn="l" defTabSz="695325" rtl="0" eaLnBrk="0" fontAlgn="base" hangingPunct="0">
        <a:spcBef>
          <a:spcPct val="20000"/>
        </a:spcBef>
        <a:spcAft>
          <a:spcPct val="20000"/>
        </a:spcAft>
        <a:buSzPct val="90000"/>
        <a:buFont typeface="Arial" charset="0"/>
        <a:buChar char="•"/>
        <a:defRPr sz="1600">
          <a:solidFill>
            <a:srgbClr val="0B0607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1pPr>
      <a:lvl2pPr marL="358775" indent="-357188" algn="l" defTabSz="695325" rtl="0" eaLnBrk="0" fontAlgn="base" hangingPunct="0">
        <a:spcBef>
          <a:spcPct val="0"/>
        </a:spcBef>
        <a:spcAft>
          <a:spcPct val="20000"/>
        </a:spcAft>
        <a:buChar char="•"/>
        <a:defRPr sz="1600">
          <a:solidFill>
            <a:srgbClr val="0B0607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2pPr>
      <a:lvl3pPr marL="723900" indent="-363538" algn="l" defTabSz="695325" rtl="0" eaLnBrk="0" fontAlgn="base" hangingPunct="0">
        <a:spcBef>
          <a:spcPct val="0"/>
        </a:spcBef>
        <a:spcAft>
          <a:spcPct val="20000"/>
        </a:spcAft>
        <a:buFont typeface="Arial" charset="0"/>
        <a:buChar char="-"/>
        <a:defRPr sz="1600">
          <a:solidFill>
            <a:srgbClr val="0B0607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3pPr>
      <a:lvl4pPr marL="1076325" indent="-350838" algn="l" defTabSz="695325" rtl="0" eaLnBrk="0" fontAlgn="base" hangingPunct="0">
        <a:spcBef>
          <a:spcPct val="0"/>
        </a:spcBef>
        <a:spcAft>
          <a:spcPct val="20000"/>
        </a:spcAft>
        <a:buChar char="•"/>
        <a:defRPr sz="1600">
          <a:solidFill>
            <a:srgbClr val="0B0607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4pPr>
      <a:lvl5pPr marL="1438275" indent="-360363" algn="l" defTabSz="695325" rtl="0" eaLnBrk="0" fontAlgn="base" hangingPunct="0">
        <a:spcBef>
          <a:spcPct val="0"/>
        </a:spcBef>
        <a:spcAft>
          <a:spcPct val="20000"/>
        </a:spcAft>
        <a:buFont typeface="Arial" charset="0"/>
        <a:buChar char="-"/>
        <a:defRPr sz="1600">
          <a:solidFill>
            <a:srgbClr val="0B0607"/>
          </a:solidFill>
          <a:latin typeface="산돌고딕B" pitchFamily="18" charset="-127"/>
          <a:ea typeface="산돌고딕B" pitchFamily="18" charset="-127"/>
          <a:cs typeface="산돌고딕B" pitchFamily="18" charset="-127"/>
        </a:defRPr>
      </a:lvl5pPr>
      <a:lvl6pPr marL="1895475" indent="-360363" algn="l" defTabSz="695325" rtl="0" fontAlgn="base">
        <a:spcBef>
          <a:spcPct val="0"/>
        </a:spcBef>
        <a:spcAft>
          <a:spcPct val="20000"/>
        </a:spcAft>
        <a:buFont typeface="Arial" charset="0"/>
        <a:buChar char="-"/>
        <a:defRPr sz="2400">
          <a:solidFill>
            <a:schemeClr val="bg2"/>
          </a:solidFill>
          <a:latin typeface="+mn-lt"/>
          <a:cs typeface="+mn-cs"/>
        </a:defRPr>
      </a:lvl6pPr>
      <a:lvl7pPr marL="2352675" indent="-360363" algn="l" defTabSz="695325" rtl="0" fontAlgn="base">
        <a:spcBef>
          <a:spcPct val="0"/>
        </a:spcBef>
        <a:spcAft>
          <a:spcPct val="20000"/>
        </a:spcAft>
        <a:buFont typeface="Arial" charset="0"/>
        <a:buChar char="-"/>
        <a:defRPr sz="2400">
          <a:solidFill>
            <a:schemeClr val="bg2"/>
          </a:solidFill>
          <a:latin typeface="+mn-lt"/>
          <a:cs typeface="+mn-cs"/>
        </a:defRPr>
      </a:lvl7pPr>
      <a:lvl8pPr marL="2809875" indent="-360363" algn="l" defTabSz="695325" rtl="0" fontAlgn="base">
        <a:spcBef>
          <a:spcPct val="0"/>
        </a:spcBef>
        <a:spcAft>
          <a:spcPct val="20000"/>
        </a:spcAft>
        <a:buFont typeface="Arial" charset="0"/>
        <a:buChar char="-"/>
        <a:defRPr sz="2400">
          <a:solidFill>
            <a:schemeClr val="bg2"/>
          </a:solidFill>
          <a:latin typeface="+mn-lt"/>
          <a:cs typeface="+mn-cs"/>
        </a:defRPr>
      </a:lvl8pPr>
      <a:lvl9pPr marL="3267075" indent="-360363" algn="l" defTabSz="695325" rtl="0" fontAlgn="base">
        <a:spcBef>
          <a:spcPct val="0"/>
        </a:spcBef>
        <a:spcAft>
          <a:spcPct val="20000"/>
        </a:spcAft>
        <a:buFont typeface="Arial" charset="0"/>
        <a:buChar char="-"/>
        <a:defRPr sz="2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16" name="그림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C:\Users\Administrator\Desktop\그림1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54" b="78516"/>
            <a:stretch>
              <a:fillRect/>
            </a:stretch>
          </p:blipFill>
          <p:spPr bwMode="auto">
            <a:xfrm>
              <a:off x="0" y="0"/>
              <a:ext cx="2205038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44487" y="1988800"/>
            <a:ext cx="9217025" cy="1477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2800" dirty="0" smtClean="0">
                <a:latin typeface="산돌고딕B" pitchFamily="18" charset="-127"/>
                <a:ea typeface="산돌고딕B" pitchFamily="18" charset="-127"/>
              </a:rPr>
              <a:t>HANDY PAL 5.0</a:t>
            </a:r>
            <a:r>
              <a:rPr lang="ko-KR" altLang="en-US" sz="2800" dirty="0">
                <a:latin typeface="산돌고딕B" pitchFamily="18" charset="-127"/>
                <a:ea typeface="산돌고딕B" pitchFamily="18" charset="-127"/>
              </a:rPr>
              <a:t/>
            </a:r>
            <a:br>
              <a:rPr lang="ko-KR" altLang="en-US" sz="2800" dirty="0">
                <a:latin typeface="산돌고딕B" pitchFamily="18" charset="-127"/>
                <a:ea typeface="산돌고딕B" pitchFamily="18" charset="-127"/>
              </a:rPr>
            </a:br>
            <a:r>
              <a:rPr lang="ko-KR" altLang="en-US" sz="3200" b="1" dirty="0" smtClean="0">
                <a:solidFill>
                  <a:srgbClr val="085CB0"/>
                </a:solidFill>
                <a:latin typeface="산돌고딕B" pitchFamily="18" charset="-127"/>
                <a:ea typeface="산돌고딕B" pitchFamily="18" charset="-127"/>
              </a:rPr>
              <a:t>조직도 연동 </a:t>
            </a:r>
            <a:r>
              <a:rPr lang="en-US" altLang="ko-KR" sz="3200" b="1" dirty="0" smtClean="0">
                <a:solidFill>
                  <a:srgbClr val="085CB0"/>
                </a:solidFill>
                <a:latin typeface="산돌고딕B" pitchFamily="18" charset="-127"/>
                <a:ea typeface="산돌고딕B" pitchFamily="18" charset="-127"/>
              </a:rPr>
              <a:t>Guide</a:t>
            </a:r>
            <a:endParaRPr lang="en-US" altLang="ko-KR" sz="4400" kern="0" dirty="0">
              <a:gradFill>
                <a:gsLst>
                  <a:gs pos="0">
                    <a:srgbClr val="4F81BD">
                      <a:lumMod val="75000"/>
                    </a:srgbClr>
                  </a:gs>
                  <a:gs pos="100000">
                    <a:srgbClr val="1F497D">
                      <a:lumMod val="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  <a:latin typeface="산돌고딕B" pitchFamily="18" charset="-127"/>
              <a:ea typeface="산돌고딕B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511" y="6096471"/>
            <a:ext cx="1404155" cy="39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309328" y="584126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2015. 7. 1</a:t>
            </a:r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4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1762" t="13139" r="50200" b="64180"/>
          <a:stretch>
            <a:fillRect/>
          </a:stretch>
        </p:blipFill>
        <p:spPr bwMode="blackWhite">
          <a:xfrm>
            <a:off x="965200" y="311150"/>
            <a:ext cx="8940800" cy="2149475"/>
          </a:xfrm>
          <a:prstGeom prst="rect">
            <a:avLst/>
          </a:prstGeom>
          <a:solidFill>
            <a:srgbClr val="E11C1C"/>
          </a:solidFill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0" y="1773238"/>
            <a:ext cx="5410200" cy="633412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I.PAL 5.0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조직도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연동을 위한 설정</a:t>
            </a:r>
            <a:endParaRPr lang="en-GB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2647950"/>
            <a:ext cx="7932738" cy="2966966"/>
          </a:xfrm>
        </p:spPr>
        <p:txBody>
          <a:bodyPr>
            <a:spAutoFit/>
          </a:bodyPr>
          <a:lstStyle/>
          <a:p>
            <a:pPr marL="514350" indent="-514350" eaLnBrk="1" hangingPunct="1">
              <a:spcBef>
                <a:spcPct val="20000"/>
              </a:spcBef>
              <a:spcAft>
                <a:spcPct val="20000"/>
              </a:spcAft>
              <a:buAutoNum type="arabicPeriod"/>
            </a:pPr>
            <a:r>
              <a:rPr lang="en-US" altLang="ko-KR" sz="2400" dirty="0" err="1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Diretory</a:t>
            </a:r>
            <a:r>
              <a:rPr lang="en-US" altLang="ko-KR" sz="2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-Web </a:t>
            </a:r>
            <a:r>
              <a:rPr lang="ko-KR" altLang="en-US" sz="2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lang="en-US" altLang="ko-KR" sz="2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파일 목록</a:t>
            </a:r>
            <a:endParaRPr lang="en-US" altLang="ko-KR" sz="200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대상 조직도 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부서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directory-properties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설정</a:t>
            </a:r>
            <a:endParaRPr lang="en-US" altLang="ko-KR" sz="200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r>
              <a:rPr lang="en-US" altLang="ko-KR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설정</a:t>
            </a:r>
            <a:endParaRPr lang="en-US" altLang="ko-KR" sz="200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r>
              <a:rPr lang="ko-KR" altLang="en-US" sz="20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설정</a:t>
            </a:r>
            <a:endParaRPr lang="en-US" altLang="ko-KR" sz="200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5988" lvl="3" indent="-514350" eaLnBrk="1" hangingPunct="1">
              <a:spcBef>
                <a:spcPct val="20000"/>
              </a:spcBef>
              <a:buFontTx/>
              <a:buAutoNum type="arabicParenBoth"/>
            </a:pPr>
            <a:endParaRPr lang="ko-KR" altLang="en-US" sz="200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41" name="오른쪽 화살표 5"/>
          <p:cNvSpPr>
            <a:spLocks noChangeArrowheads="1"/>
          </p:cNvSpPr>
          <p:nvPr/>
        </p:nvSpPr>
        <p:spPr bwMode="auto">
          <a:xfrm>
            <a:off x="1123950" y="2670175"/>
            <a:ext cx="284163" cy="3667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63500" tIns="0" rIns="64800" bIns="0" anchor="ctr"/>
          <a:lstStyle/>
          <a:p>
            <a:pPr algn="ctr" latinLnBrk="0">
              <a:buSzPct val="90000"/>
            </a:pPr>
            <a:endParaRPr kumimoji="0" lang="ko-KR" altLang="en-US" sz="1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파일 목록</a:t>
            </a:r>
            <a:endParaRPr lang="ko-KR" altLang="en-US" i="1" u="sng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3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73642"/>
              </p:ext>
            </p:extLst>
          </p:nvPr>
        </p:nvGraphicFramePr>
        <p:xfrm>
          <a:off x="185736" y="1158875"/>
          <a:ext cx="9528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32"/>
                <a:gridCol w="2969342"/>
                <a:gridCol w="2753032"/>
                <a:gridCol w="30869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화일명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/directory-web/WEB-INF/class/context/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directory.properties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/directory-web/WEB-INF/class/context/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directory-web.xml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/directory-web/classes/context/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log4j.properties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서버 로그 설정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rgbClr val="56424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4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(2) </a:t>
            </a:r>
            <a:r>
              <a:rPr lang="ko-KR" altLang="en-US" dirty="0" smtClean="0"/>
              <a:t>연동 대상 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조직도 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 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부서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r>
              <a:rPr lang="en-US" altLang="ko-KR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76388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3837653"/>
            <a:ext cx="948690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661" y="1158875"/>
            <a:ext cx="1706461" cy="217641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marL="87313" indent="-87313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latin typeface="Optima" pitchFamily="2" charset="2"/>
                <a:ea typeface="HY울릉도M" pitchFamily="18" charset="-127"/>
              </a:rPr>
              <a:t>부서 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  <a:endParaRPr lang="ko-KR" altLang="en-US" sz="1200" dirty="0" smtClean="0">
              <a:latin typeface="Optima" pitchFamily="2" charset="2"/>
              <a:ea typeface="HY울릉도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8" y="3474371"/>
            <a:ext cx="1706461" cy="217641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marL="87313" indent="-87313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사원 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  <a:endParaRPr lang="ko-KR" altLang="en-US" sz="1200" dirty="0" smtClean="0">
              <a:latin typeface="Optima" pitchFamily="2" charset="2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661" y="2753032"/>
            <a:ext cx="9486901" cy="2359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부서 테이블은 상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하위 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Tree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구조로  코드가 배치되도록 설계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8" y="4390103"/>
            <a:ext cx="9486901" cy="2359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사원 테이블은 부서 테이블의 부서코드를 참조하도록 설계</a:t>
            </a:r>
          </a:p>
        </p:txBody>
      </p:sp>
    </p:spTree>
    <p:extLst>
      <p:ext uri="{BB962C8B-B14F-4D97-AF65-F5344CB8AC3E}">
        <p14:creationId xmlns:p14="http://schemas.microsoft.com/office/powerpoint/2010/main" val="23891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rgbClr val="56424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5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directory-properties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설정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4829"/>
              </p:ext>
            </p:extLst>
          </p:nvPr>
        </p:nvGraphicFramePr>
        <p:xfrm>
          <a:off x="185736" y="1158875"/>
          <a:ext cx="9528176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22"/>
                <a:gridCol w="2900516"/>
                <a:gridCol w="3038168"/>
                <a:gridCol w="30869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속성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directory.basedir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directory.orgfolder.basedir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directory.password.defaultpassword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directory.use.rank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directory.use.duty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directory.use.dirgroup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true/false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directory.login.allowduplogin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directory.linkage.communityIDs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{Community ID}.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linkage.deletePercent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삭제  대상 유저 대상 비율 체크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100%: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무조건 삭제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;0%: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무조건 오류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linkage.topParCode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대상 최상위 부서 코드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Root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가 최상위일 경우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:000000000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linkage.columns.rank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pos_name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linkage.columns.duty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rank_name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rank_code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rank_level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linkage.columns.dept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dept_name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par_code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0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rgbClr val="56424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6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directory-properties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설정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96104"/>
              </p:ext>
            </p:extLst>
          </p:nvPr>
        </p:nvGraphicFramePr>
        <p:xfrm>
          <a:off x="185736" y="1158875"/>
          <a:ext cx="9528176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22"/>
                <a:gridCol w="2812026"/>
                <a:gridCol w="3126658"/>
                <a:gridCol w="30869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속성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linkage.columns.user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name,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emp_code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pos_name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linkage.select.dept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</a:t>
                      </a:r>
                      <a:r>
                        <a:rPr lang="en-US" altLang="ko-KR" sz="1000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001000000.linkage.select.dept=\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d.parentdeptcode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'1' AS status,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e_mail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dept_name_eng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d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ORDER BY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ASC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}..</a:t>
                      </a:r>
                      <a:r>
                        <a:rPr lang="en-US" altLang="ko-KR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linkage.select.user</a:t>
                      </a:r>
                      <a:endParaRPr lang="ko-KR" altLang="en-US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001000000.linkage.select.user=\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u.name AS name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emp_code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,'Admin' AS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pos_name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'1' AS status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1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sec_level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0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,'2999-12-31'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expiry_date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user_import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u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rgbClr val="56424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7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(4)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737" y="1158875"/>
            <a:ext cx="9528175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작업은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 component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directory-web.xml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지정된 시간에 </a:t>
            </a:r>
            <a:r>
              <a:rPr lang="ko-KR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됨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ko-KR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기본값은 매시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분과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30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분에 수행하도록 되어있다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배치처리 간격은 연동 정책 및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</a:t>
            </a:r>
            <a:r>
              <a:rPr lang="ko-KR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양에 따라 조정해야 한다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>
              <a:spcBef>
                <a:spcPts val="300"/>
              </a:spcBef>
            </a:pPr>
            <a:endParaRPr lang="ko-KR" altLang="en-US" sz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73038" y="2320413"/>
            <a:ext cx="9534525" cy="11287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3DF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562100" dir="16200000" sy="-100000" rotWithShape="0">
                    <a:srgbClr val="31849B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&lt;!--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인사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DB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연동을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수행하고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,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batch_info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테이블의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데이터를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처리하여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조직도에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  <a:cs typeface="Courier New" pitchFamily="49" charset="0"/>
              </a:rPr>
              <a:t>반영한다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orgBatchJobCronTrigger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class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"...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quartz.CronTriggerBean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jobDetail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ref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orgBatchJob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/&gt;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cronExpression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0 0,30 * * * ?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&lt;!-- run 0,30 minute every hours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바탕체" pitchFamily="17" charset="-127"/>
                <a:cs typeface="Courier New" pitchFamily="49" charset="0"/>
              </a:rPr>
              <a:t>&gt;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187495"/>
            <a:ext cx="5026282" cy="34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37" y="3696928"/>
            <a:ext cx="3894137" cy="2851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 설정은 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0,30 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 마다 스케줄이 되는 설정임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73038" y="128588"/>
            <a:ext cx="2531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buSzPct val="90000"/>
            </a:pPr>
            <a:r>
              <a:rPr kumimoji="0" lang="en-US" altLang="ko-KR" sz="1400" dirty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Directory-Web </a:t>
            </a:r>
            <a:r>
              <a:rPr kumimoji="0" lang="ko-KR" altLang="en-US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</a:t>
            </a:r>
            <a:r>
              <a:rPr kumimoji="0" lang="en-US" altLang="ko-KR" sz="1400" dirty="0" smtClean="0">
                <a:solidFill>
                  <a:srgbClr val="56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Guide</a:t>
            </a:r>
            <a:endParaRPr kumimoji="0" lang="ko-KR" altLang="en-US" sz="1400" dirty="0">
              <a:solidFill>
                <a:srgbClr val="56424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759325" y="6519863"/>
            <a:ext cx="361950" cy="211137"/>
          </a:xfrm>
        </p:spPr>
        <p:txBody>
          <a:bodyPr/>
          <a:lstStyle>
            <a:lvl1pPr>
              <a:defRPr>
                <a:latin typeface="산돌고딕B" pitchFamily="18" charset="-127"/>
                <a:ea typeface="산돌고딕B" pitchFamily="18" charset="-127"/>
              </a:defRPr>
            </a:lvl1pPr>
          </a:lstStyle>
          <a:p>
            <a:pPr>
              <a:defRPr/>
            </a:pPr>
            <a:fld id="{2AAB6241-5330-46CA-897F-3752C31ECDC7}" type="slidenum">
              <a:rPr lang="en-GB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>
                <a:defRPr/>
              </a:pPr>
              <a:t>8</a:t>
            </a:fld>
            <a:endParaRPr lang="en-GB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설정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58875"/>
            <a:ext cx="964652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471" y="2467897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Directory </a:t>
            </a:r>
            <a:r>
              <a:rPr lang="ko-KR" altLang="en-US" sz="1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스케쥴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로그는 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log4j  </a:t>
            </a:r>
            <a:r>
              <a:rPr lang="ko-KR" altLang="en-US" sz="1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설정화일에서</a:t>
            </a: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별도로 파일을 지정가능 함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RRENT_COLOR_STATUS" val="1"/>
  <p:tag name="ORIGINAL_COLOR_LIST14" val="1129059;16777215;1069452;7119555;9944533;12901095;14871795;1129059"/>
  <p:tag name="ORIGINAL_COLOR_LIST13" val="7119555;1129059;1069452;7119555;9944533;12901095;14871795;16777215"/>
  <p:tag name="ORIGINAL_COLOR_LIST12" val="38865;16777215;113639;55039;6744312;10088443;13432829;38865"/>
  <p:tag name="ORIGINAL_COLOR_LIST11" val="55039;38865;113639;55039;6744312;10088443;13432829;16777215"/>
  <p:tag name="ORIGINAL_COLOR_LIST10" val="677022;16777215;20948;29438;6728446;10078207;13427711;677022"/>
  <p:tag name="ORIGINAL_COLOR_LIST9" val="29438;677022;20948;29438;6728446;10078207;13427711;16777215"/>
  <p:tag name="ORIGINAL_COLOR_LIST8" val="1339504;16777215;40077;904367;7266511;10087391;13628911;1339504"/>
  <p:tag name="ORIGINAL_COLOR_LIST7" val="904367;1339504;40077;904367;7266511;10087391;13628911;16777215"/>
  <p:tag name="ORIGINAL_COLOR_LIST6" val="7489850;16777215;10905126;14002237;15125387;15654065;16248536;7489850"/>
  <p:tag name="ORIGINAL_COLOR_LIST5" val="14002237;7489850;10905126;14002237;15125387;15654065;16248536;16777215"/>
  <p:tag name="ORIGINAL_COLOR_LIST4" val="1184027;16777215;4342358;10002346;12699084;14080477;15396078;1184027"/>
  <p:tag name="ORIGINAL_COLOR_LIST3" val="10002346;1184027;4342358;10002346;12699084;14080477;15396078;16777215"/>
  <p:tag name="ORIGINAL_COLOR_LIST2" val="1313403;16777215;591295;3292667;8686589;11383293;14080254;1313403"/>
  <p:tag name="ORIGINAL_COLOR_LIST1" val="3292667;1313403;591295;3292667;8686589;11383293;14080254;16777215"/>
</p:tagLst>
</file>

<file path=ppt/theme/theme1.xml><?xml version="1.0" encoding="utf-8"?>
<a:theme xmlns:a="http://schemas.openxmlformats.org/drawingml/2006/main" name="tb4_onscreen_v2.1">
  <a:themeElements>
    <a:clrScheme name="tb4_onscreen_v2.1 3">
      <a:dk1>
        <a:srgbClr val="1B1112"/>
      </a:dk1>
      <a:lt1>
        <a:srgbClr val="FFFFFF"/>
      </a:lt1>
      <a:dk2>
        <a:srgbClr val="AA9F98"/>
      </a:dk2>
      <a:lt2>
        <a:srgbClr val="564242"/>
      </a:lt2>
      <a:accent1>
        <a:srgbClr val="CCC5C1"/>
      </a:accent1>
      <a:accent2>
        <a:srgbClr val="DDD9D6"/>
      </a:accent2>
      <a:accent3>
        <a:srgbClr val="FFFFFF"/>
      </a:accent3>
      <a:accent4>
        <a:srgbClr val="150D0E"/>
      </a:accent4>
      <a:accent5>
        <a:srgbClr val="E2DFDD"/>
      </a:accent5>
      <a:accent6>
        <a:srgbClr val="C8C4C2"/>
      </a:accent6>
      <a:hlink>
        <a:srgbClr val="EEECEA"/>
      </a:hlink>
      <a:folHlink>
        <a:srgbClr val="1B1112"/>
      </a:folHlink>
    </a:clrScheme>
    <a:fontScheme name="tb4_onscreen_v2.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0" rIns="64800" bIns="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90000"/>
          <a:buFontTx/>
          <a:buNone/>
          <a:tabLst/>
          <a:defRPr kumimoji="0" sz="1200" dirty="0" smtClean="0">
            <a:latin typeface="Optima" pitchFamily="2" charset="2"/>
            <a:ea typeface="HY울릉도M" pitchFamily="18" charset="-127"/>
            <a:cs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  <a:ln>
          <a:solidFill>
            <a:schemeClr val="bg2"/>
          </a:solidFill>
        </a:ln>
      </a:spPr>
      <a:bodyPr wrap="square" rtlCol="0" anchor="ctr">
        <a:noAutofit/>
      </a:bodyPr>
      <a:lstStyle>
        <a:defPPr marL="87313" indent="-87313" latinLnBrk="0">
          <a:spcBef>
            <a:spcPts val="300"/>
          </a:spcBef>
          <a:buFont typeface="Arial" pitchFamily="34" charset="0"/>
          <a:buChar char="•"/>
          <a:defRPr sz="1200" dirty="0" smtClean="0">
            <a:latin typeface="Optima" pitchFamily="2" charset="2"/>
            <a:ea typeface="HY울릉도M" pitchFamily="18" charset="-127"/>
          </a:defRPr>
        </a:defPPr>
      </a:lstStyle>
    </a:txDef>
  </a:objectDefaults>
  <a:extraClrSchemeLst>
    <a:extraClrScheme>
      <a:clrScheme name="tb4_onscreen_v2.1 1">
        <a:dk1>
          <a:srgbClr val="7B0A14"/>
        </a:dk1>
        <a:lt1>
          <a:srgbClr val="FFFFFF"/>
        </a:lt1>
        <a:dk2>
          <a:srgbClr val="FB3D32"/>
        </a:dk2>
        <a:lt2>
          <a:srgbClr val="BF0509"/>
        </a:lt2>
        <a:accent1>
          <a:srgbClr val="FD8B84"/>
        </a:accent1>
        <a:accent2>
          <a:srgbClr val="FDB1AD"/>
        </a:accent2>
        <a:accent3>
          <a:srgbClr val="FFFFFF"/>
        </a:accent3>
        <a:accent4>
          <a:srgbClr val="68070F"/>
        </a:accent4>
        <a:accent5>
          <a:srgbClr val="FEC4C2"/>
        </a:accent5>
        <a:accent6>
          <a:srgbClr val="E5A09C"/>
        </a:accent6>
        <a:hlink>
          <a:srgbClr val="FED8D6"/>
        </a:hlink>
        <a:folHlink>
          <a:srgbClr val="7B0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2">
        <a:dk1>
          <a:srgbClr val="FED8D6"/>
        </a:dk1>
        <a:lt1>
          <a:srgbClr val="FFFFFF"/>
        </a:lt1>
        <a:dk2>
          <a:srgbClr val="7B0A14"/>
        </a:dk2>
        <a:lt2>
          <a:srgbClr val="FDB1AD"/>
        </a:lt2>
        <a:accent1>
          <a:srgbClr val="FD8B84"/>
        </a:accent1>
        <a:accent2>
          <a:srgbClr val="FB3D32"/>
        </a:accent2>
        <a:accent3>
          <a:srgbClr val="BFAAAA"/>
        </a:accent3>
        <a:accent4>
          <a:srgbClr val="DADADA"/>
        </a:accent4>
        <a:accent5>
          <a:srgbClr val="FEC4C2"/>
        </a:accent5>
        <a:accent6>
          <a:srgbClr val="E3362C"/>
        </a:accent6>
        <a:hlink>
          <a:srgbClr val="BF0509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4_onscreen_v2.1 3">
        <a:dk1>
          <a:srgbClr val="1B1112"/>
        </a:dk1>
        <a:lt1>
          <a:srgbClr val="FFFFFF"/>
        </a:lt1>
        <a:dk2>
          <a:srgbClr val="AA9F98"/>
        </a:dk2>
        <a:lt2>
          <a:srgbClr val="564242"/>
        </a:lt2>
        <a:accent1>
          <a:srgbClr val="CCC5C1"/>
        </a:accent1>
        <a:accent2>
          <a:srgbClr val="DDD9D6"/>
        </a:accent2>
        <a:accent3>
          <a:srgbClr val="FFFFFF"/>
        </a:accent3>
        <a:accent4>
          <a:srgbClr val="150D0E"/>
        </a:accent4>
        <a:accent5>
          <a:srgbClr val="E2DFDD"/>
        </a:accent5>
        <a:accent6>
          <a:srgbClr val="C8C4C2"/>
        </a:accent6>
        <a:hlink>
          <a:srgbClr val="EEECEA"/>
        </a:hlink>
        <a:folHlink>
          <a:srgbClr val="1B11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4">
        <a:dk1>
          <a:srgbClr val="EEECEA"/>
        </a:dk1>
        <a:lt1>
          <a:srgbClr val="FFFFFF"/>
        </a:lt1>
        <a:dk2>
          <a:srgbClr val="1B1112"/>
        </a:dk2>
        <a:lt2>
          <a:srgbClr val="DDD9D6"/>
        </a:lt2>
        <a:accent1>
          <a:srgbClr val="CCC5C1"/>
        </a:accent1>
        <a:accent2>
          <a:srgbClr val="AA9F98"/>
        </a:accent2>
        <a:accent3>
          <a:srgbClr val="ABAAAA"/>
        </a:accent3>
        <a:accent4>
          <a:srgbClr val="DADADA"/>
        </a:accent4>
        <a:accent5>
          <a:srgbClr val="E2DFDD"/>
        </a:accent5>
        <a:accent6>
          <a:srgbClr val="9A9089"/>
        </a:accent6>
        <a:hlink>
          <a:srgbClr val="564242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4_onscreen_v2.1 5">
        <a:dk1>
          <a:srgbClr val="3A4972"/>
        </a:dk1>
        <a:lt1>
          <a:srgbClr val="FFFFFF"/>
        </a:lt1>
        <a:dk2>
          <a:srgbClr val="3DA8D5"/>
        </a:dk2>
        <a:lt2>
          <a:srgbClr val="2666A6"/>
        </a:lt2>
        <a:accent1>
          <a:srgbClr val="8BCBE6"/>
        </a:accent1>
        <a:accent2>
          <a:srgbClr val="B1DCEE"/>
        </a:accent2>
        <a:accent3>
          <a:srgbClr val="FFFFFF"/>
        </a:accent3>
        <a:accent4>
          <a:srgbClr val="303D60"/>
        </a:accent4>
        <a:accent5>
          <a:srgbClr val="C4E2F0"/>
        </a:accent5>
        <a:accent6>
          <a:srgbClr val="A0C7D8"/>
        </a:accent6>
        <a:hlink>
          <a:srgbClr val="D8EEF7"/>
        </a:hlink>
        <a:folHlink>
          <a:srgbClr val="3A49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6">
        <a:dk1>
          <a:srgbClr val="D8EEF7"/>
        </a:dk1>
        <a:lt1>
          <a:srgbClr val="FFFFFF"/>
        </a:lt1>
        <a:dk2>
          <a:srgbClr val="3A4972"/>
        </a:dk2>
        <a:lt2>
          <a:srgbClr val="B1DCEE"/>
        </a:lt2>
        <a:accent1>
          <a:srgbClr val="8BCBE6"/>
        </a:accent1>
        <a:accent2>
          <a:srgbClr val="3DA8D5"/>
        </a:accent2>
        <a:accent3>
          <a:srgbClr val="AEB1BC"/>
        </a:accent3>
        <a:accent4>
          <a:srgbClr val="DADADA"/>
        </a:accent4>
        <a:accent5>
          <a:srgbClr val="C4E2F0"/>
        </a:accent5>
        <a:accent6>
          <a:srgbClr val="3698C1"/>
        </a:accent6>
        <a:hlink>
          <a:srgbClr val="2666A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4_onscreen_v2.1 7">
        <a:dk1>
          <a:srgbClr val="633A11"/>
        </a:dk1>
        <a:lt1>
          <a:srgbClr val="FFFFFF"/>
        </a:lt1>
        <a:dk2>
          <a:srgbClr val="C3A26C"/>
        </a:dk2>
        <a:lt2>
          <a:srgbClr val="8C5110"/>
        </a:lt2>
        <a:accent1>
          <a:srgbClr val="D5BD97"/>
        </a:accent1>
        <a:accent2>
          <a:srgbClr val="E7DAC4"/>
        </a:accent2>
        <a:accent3>
          <a:srgbClr val="FFFFFF"/>
        </a:accent3>
        <a:accent4>
          <a:srgbClr val="53300D"/>
        </a:accent4>
        <a:accent5>
          <a:srgbClr val="E7DBC9"/>
        </a:accent5>
        <a:accent6>
          <a:srgbClr val="D1C5B1"/>
        </a:accent6>
        <a:hlink>
          <a:srgbClr val="F3ECE2"/>
        </a:hlink>
        <a:folHlink>
          <a:srgbClr val="633A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8">
        <a:dk1>
          <a:srgbClr val="F3ECE2"/>
        </a:dk1>
        <a:lt1>
          <a:srgbClr val="FFFFFF"/>
        </a:lt1>
        <a:dk2>
          <a:srgbClr val="633A11"/>
        </a:dk2>
        <a:lt2>
          <a:srgbClr val="E7DAC4"/>
        </a:lt2>
        <a:accent1>
          <a:srgbClr val="D5BD97"/>
        </a:accent1>
        <a:accent2>
          <a:srgbClr val="C3A26C"/>
        </a:accent2>
        <a:accent3>
          <a:srgbClr val="B7AEAA"/>
        </a:accent3>
        <a:accent4>
          <a:srgbClr val="DADADA"/>
        </a:accent4>
        <a:accent5>
          <a:srgbClr val="E7DBC9"/>
        </a:accent5>
        <a:accent6>
          <a:srgbClr val="B09261"/>
        </a:accent6>
        <a:hlink>
          <a:srgbClr val="8C511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4_onscreen_v2.1 9">
        <a:dk1>
          <a:srgbClr val="707014"/>
        </a:dk1>
        <a:lt1>
          <a:srgbClr val="FFFFFF"/>
        </a:lt1>
        <a:dk2>
          <a:srgbClr val="AFCC0D"/>
        </a:dk2>
        <a:lt2>
          <a:srgbClr val="8D9C00"/>
        </a:lt2>
        <a:accent1>
          <a:srgbClr val="CFE06E"/>
        </a:accent1>
        <a:accent2>
          <a:srgbClr val="DFEB9E"/>
        </a:accent2>
        <a:accent3>
          <a:srgbClr val="FFFFFF"/>
        </a:accent3>
        <a:accent4>
          <a:srgbClr val="5F5F0F"/>
        </a:accent4>
        <a:accent5>
          <a:srgbClr val="E4EDBA"/>
        </a:accent5>
        <a:accent6>
          <a:srgbClr val="CAD58F"/>
        </a:accent6>
        <a:hlink>
          <a:srgbClr val="EFF5CF"/>
        </a:hlink>
        <a:folHlink>
          <a:srgbClr val="707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10">
        <a:dk1>
          <a:srgbClr val="EFF5CF"/>
        </a:dk1>
        <a:lt1>
          <a:srgbClr val="FFFFFF"/>
        </a:lt1>
        <a:dk2>
          <a:srgbClr val="707014"/>
        </a:dk2>
        <a:lt2>
          <a:srgbClr val="DFEB9E"/>
        </a:lt2>
        <a:accent1>
          <a:srgbClr val="CFE06E"/>
        </a:accent1>
        <a:accent2>
          <a:srgbClr val="AFCC0D"/>
        </a:accent2>
        <a:accent3>
          <a:srgbClr val="BBBBAA"/>
        </a:accent3>
        <a:accent4>
          <a:srgbClr val="DADADA"/>
        </a:accent4>
        <a:accent5>
          <a:srgbClr val="E4EDBA"/>
        </a:accent5>
        <a:accent6>
          <a:srgbClr val="9EB90B"/>
        </a:accent6>
        <a:hlink>
          <a:srgbClr val="8D9C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4_onscreen_v2.1 11">
        <a:dk1>
          <a:srgbClr val="9E540A"/>
        </a:dk1>
        <a:lt1>
          <a:srgbClr val="FFFFFF"/>
        </a:lt1>
        <a:dk2>
          <a:srgbClr val="FE7200"/>
        </a:dk2>
        <a:lt2>
          <a:srgbClr val="D4510A"/>
        </a:lt2>
        <a:accent1>
          <a:srgbClr val="FEAA66"/>
        </a:accent1>
        <a:accent2>
          <a:srgbClr val="FFC799"/>
        </a:accent2>
        <a:accent3>
          <a:srgbClr val="FFFFFF"/>
        </a:accent3>
        <a:accent4>
          <a:srgbClr val="864607"/>
        </a:accent4>
        <a:accent5>
          <a:srgbClr val="FED2B8"/>
        </a:accent5>
        <a:accent6>
          <a:srgbClr val="E7B48A"/>
        </a:accent6>
        <a:hlink>
          <a:srgbClr val="FFE3CC"/>
        </a:hlink>
        <a:folHlink>
          <a:srgbClr val="9E54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4_onscreen_v2.1 12">
        <a:dk1>
          <a:srgbClr val="FFE3CC"/>
        </a:dk1>
        <a:lt1>
          <a:srgbClr val="FFFFFF"/>
        </a:lt1>
        <a:dk2>
          <a:srgbClr val="9E540A"/>
        </a:dk2>
        <a:lt2>
          <a:srgbClr val="FFC799"/>
        </a:lt2>
        <a:accent1>
          <a:srgbClr val="FEAA66"/>
        </a:accent1>
        <a:accent2>
          <a:srgbClr val="FE7200"/>
        </a:accent2>
        <a:accent3>
          <a:srgbClr val="CCB3AA"/>
        </a:accent3>
        <a:accent4>
          <a:srgbClr val="DADADA"/>
        </a:accent4>
        <a:accent5>
          <a:srgbClr val="FED2B8"/>
        </a:accent5>
        <a:accent6>
          <a:srgbClr val="E66700"/>
        </a:accent6>
        <a:hlink>
          <a:srgbClr val="D4510A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15785</TotalTime>
  <Words>621</Words>
  <Application>Microsoft Office PowerPoint</Application>
  <PresentationFormat>A4 용지(210x297mm)</PresentationFormat>
  <Paragraphs>145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Courier New</vt:lpstr>
      <vt:lpstr>HY울릉도M</vt:lpstr>
      <vt:lpstr>Optima</vt:lpstr>
      <vt:lpstr>산돌고딕B</vt:lpstr>
      <vt:lpstr>바탕체</vt:lpstr>
      <vt:lpstr>PwC_Logo</vt:lpstr>
      <vt:lpstr>나눔고딕 ExtraBold</vt:lpstr>
      <vt:lpstr>tb4_onscreen_v2.1</vt:lpstr>
      <vt:lpstr>PowerPoint 프레젠테이션</vt:lpstr>
      <vt:lpstr>I.PAL 5.0 조직도 연동을 위한 설정</vt:lpstr>
      <vt:lpstr>(1) 설정 파일 목록</vt:lpstr>
      <vt:lpstr>(2) 연동 대상 조직도 Table 구성(부서,사용자)</vt:lpstr>
      <vt:lpstr>(3) directory-properties 파일 설정</vt:lpstr>
      <vt:lpstr>(3) directory-properties 파일 설정</vt:lpstr>
      <vt:lpstr>(4) directory-web 파일 설정</vt:lpstr>
      <vt:lpstr>(5) 로그 설정</vt:lpstr>
      <vt:lpstr>PowerPoint 프레젠테이션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</dc:title>
  <dc:creator>sunkyu</dc:creator>
  <cp:lastModifiedBy>islee</cp:lastModifiedBy>
  <cp:revision>1417</cp:revision>
  <dcterms:created xsi:type="dcterms:W3CDTF">2005-05-17T08:46:34Z</dcterms:created>
  <dcterms:modified xsi:type="dcterms:W3CDTF">2015-07-02T06:24:15Z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4 template version">
    <vt:r8>4</vt:r8>
  </property>
  <property fmtid="{D5CDD505-2E9C-101B-9397-08002B2CF9AE}" pid="3" name="TB4 template type">
    <vt:lpwstr>Onscreen</vt:lpwstr>
  </property>
</Properties>
</file>