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883" autoAdjust="0"/>
  </p:normalViewPr>
  <p:slideViewPr>
    <p:cSldViewPr snapToGrid="0">
      <p:cViewPr varScale="1">
        <p:scale>
          <a:sx n="105" d="100"/>
          <a:sy n="105" d="100"/>
        </p:scale>
        <p:origin x="10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6B83-D795-42B9-97C6-CF9B1AF61D9C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8A347-84D5-4196-8A9B-516F4DBC5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9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Understand</a:t>
            </a:r>
            <a:r>
              <a:rPr lang="fr-FR" dirty="0"/>
              <a:t> and </a:t>
            </a:r>
            <a:r>
              <a:rPr lang="fr-FR" dirty="0" err="1"/>
              <a:t>accept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mistakes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9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AFF38-BE9F-97C0-4467-D04E3CD9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2468B7-BB52-B7E1-159F-BCCFA9620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4F6475-76AD-B670-BC97-3F877A04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Critique code instead of people – be kind to the coder, not to the code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04BBDF-400D-4E3D-9484-B2F543650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4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Maitre R2 à produit du code, il propose d’autres solutions aux problèmes on fait comment ?</a:t>
            </a:r>
          </a:p>
          <a:p>
            <a:endParaRPr lang="fr-FR" dirty="0"/>
          </a:p>
          <a:p>
            <a:r>
              <a:rPr lang="fr-FR" dirty="0"/>
              <a:t>Ce n’est qu’une machine, fuck </a:t>
            </a:r>
            <a:r>
              <a:rPr lang="fr-FR" dirty="0" err="1"/>
              <a:t>it</a:t>
            </a:r>
            <a:r>
              <a:rPr lang="fr-FR" dirty="0"/>
              <a:t> ????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50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You are not </a:t>
            </a:r>
            <a:r>
              <a:rPr lang="fr-FR" dirty="0" err="1"/>
              <a:t>your</a:t>
            </a:r>
            <a:r>
              <a:rPr lang="fr-FR" dirty="0"/>
              <a:t>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matter how much “karate” you know, someone else will always know 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1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rewrite code without consultation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19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Treat people who know less than you with respect, deference, and patience.</a:t>
            </a:r>
            <a:r>
              <a:rPr lang="en-US" dirty="0"/>
              <a:t>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33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only constant in the world is chang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2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only true authority stems from knowledge, not from position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1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Fight for what you believe, but gracefully accept defeat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be “the guy in the room.”</a:t>
            </a:r>
            <a:r>
              <a:rPr lang="en-US" dirty="0"/>
              <a:t>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8A347-84D5-4196-8A9B-516F4DBC51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0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1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8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9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3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3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8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52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4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20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762B-5531-4F90-8401-6A6F5B663358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1E6E93-4623-4548-A7DC-443CFE1F60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4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4C2D7-B878-D3A1-F87A-B0FFACF1F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5" y="2300032"/>
            <a:ext cx="9803674" cy="2879392"/>
          </a:xfrm>
        </p:spPr>
        <p:txBody>
          <a:bodyPr/>
          <a:lstStyle/>
          <a:p>
            <a:r>
              <a:rPr lang="fr-FR" dirty="0"/>
              <a:t>Les 10 commandements de l’ </a:t>
            </a:r>
            <a:r>
              <a:rPr lang="fr-FR" dirty="0" err="1"/>
              <a:t>Egoless</a:t>
            </a:r>
            <a:r>
              <a:rPr lang="fr-FR" dirty="0"/>
              <a:t>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47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9333F-AFF1-9564-7014-F21D976DB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EE87D-948D-9C51-A58F-E432FA8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35993-933B-4AF0-4C5F-BB96E40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AA3E-0AF4-A617-BD7A-C41A64F07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C42E4-1F4D-2978-C14C-716C250B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0BB51-22FB-5E58-1BE6-892892F4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0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1F4F0-00F3-DC10-8FB9-436F935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18095" cy="776514"/>
          </a:xfrm>
        </p:spPr>
        <p:txBody>
          <a:bodyPr>
            <a:normAutofit fontScale="90000"/>
          </a:bodyPr>
          <a:lstStyle/>
          <a:p>
            <a:r>
              <a:rPr lang="fr-FR" dirty="0"/>
              <a:t>Les 10 commandements de l’ </a:t>
            </a:r>
            <a:r>
              <a:rPr lang="fr-FR" dirty="0" err="1"/>
              <a:t>Egoless</a:t>
            </a:r>
            <a:r>
              <a:rPr lang="fr-FR" dirty="0"/>
              <a:t>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4C1AC-8818-0619-446F-DD234470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8418"/>
            <a:ext cx="8596668" cy="4443411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Understand and accept that you will make mistakes.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You are not your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matter how much “karate” you know, someone else will always know more.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Don’t rewrite code without consultation.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Treat people who know less than you with respect, deference, and patience.</a:t>
            </a:r>
            <a:r>
              <a:rPr lang="en-US" dirty="0"/>
              <a:t> 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only constant in the world is change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only true authority stems from knowledge, not from position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Fight for what you believe, but gracefully accept defeat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Don’t be “the guy in the room.”</a:t>
            </a:r>
            <a:r>
              <a:rPr lang="en-US" dirty="0"/>
              <a:t> 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Critique code instead of people – be kind to the coder, not to the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9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27A72-7D25-F731-0016-4BC3E6F0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9A8C97F-7536-D1ED-EB4D-FAC3502B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98" y="1531256"/>
            <a:ext cx="3089419" cy="4075339"/>
          </a:xfrm>
        </p:spPr>
      </p:pic>
    </p:spTree>
    <p:extLst>
      <p:ext uri="{BB962C8B-B14F-4D97-AF65-F5344CB8AC3E}">
        <p14:creationId xmlns:p14="http://schemas.microsoft.com/office/powerpoint/2010/main" val="38718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40353-4B52-FEE1-49D0-5FE44DCA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F8294-FD1B-CB1E-41B9-CCF0E8D5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3C3F-1CDC-F7A2-0CB8-C6BC81E9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127E9-2F12-7E30-AF27-AD0058B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B6CD-0DC5-45FE-5697-DE583E4E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96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6ABD0-C1A6-0A96-C2C8-CEE60BCD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1443-BE6B-4DB1-9950-2A3ADA1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743E5-4A41-C510-3539-E5B175FA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0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0CF1-1259-B171-B9E1-6CD0D7A8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F19DE-F42F-BC25-E8EF-FDE6558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49C7B-A535-4033-2101-DE2A462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1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1D89-4DE4-61C9-2A60-AEEFC799B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6B7D3-2279-9314-4A25-E425419D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92E59-6EA4-2505-6FEF-B110D21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D2EA-D588-A30A-8AD7-9DA82BF1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8ACC6-1095-142B-8769-453DB83B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B9059-B816-CF06-CFFE-F5179F7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68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7BFA8-AAEE-6A82-AE04-A01AA70D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613A7-48AB-EB8D-7501-44939D63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F70BF-551C-C01B-0FB5-9075713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7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E5812-AA1D-168F-981F-4562033DB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EFEC9-A47C-B5D3-A5E7-0B07BD74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12CA7-F23A-B792-8A8B-BD0E89DE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033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265</Words>
  <Application>Microsoft Office PowerPoint</Application>
  <PresentationFormat>Grand écran</PresentationFormat>
  <Paragraphs>37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Les 10 commandements de l’ Egoless programming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10 commandements de l’ Egoless programming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 CLEVY</dc:creator>
  <cp:lastModifiedBy>Alban CLEVY</cp:lastModifiedBy>
  <cp:revision>1</cp:revision>
  <dcterms:created xsi:type="dcterms:W3CDTF">2025-06-13T18:37:59Z</dcterms:created>
  <dcterms:modified xsi:type="dcterms:W3CDTF">2025-06-13T19:00:11Z</dcterms:modified>
</cp:coreProperties>
</file>