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41"/>
  </p:notesMasterIdLst>
  <p:handoutMasterIdLst>
    <p:handoutMasterId r:id="rId42"/>
  </p:handoutMasterIdLst>
  <p:sldIdLst>
    <p:sldId id="276" r:id="rId5"/>
    <p:sldId id="381" r:id="rId6"/>
    <p:sldId id="382" r:id="rId7"/>
    <p:sldId id="394" r:id="rId8"/>
    <p:sldId id="438" r:id="rId9"/>
    <p:sldId id="383" r:id="rId10"/>
    <p:sldId id="430" r:id="rId11"/>
    <p:sldId id="395" r:id="rId12"/>
    <p:sldId id="411" r:id="rId13"/>
    <p:sldId id="412" r:id="rId14"/>
    <p:sldId id="414" r:id="rId15"/>
    <p:sldId id="413" r:id="rId16"/>
    <p:sldId id="422" r:id="rId17"/>
    <p:sldId id="432" r:id="rId18"/>
    <p:sldId id="415" r:id="rId19"/>
    <p:sldId id="423" r:id="rId20"/>
    <p:sldId id="424" r:id="rId21"/>
    <p:sldId id="425" r:id="rId22"/>
    <p:sldId id="416" r:id="rId23"/>
    <p:sldId id="418" r:id="rId24"/>
    <p:sldId id="419" r:id="rId25"/>
    <p:sldId id="426" r:id="rId26"/>
    <p:sldId id="427" r:id="rId27"/>
    <p:sldId id="421" r:id="rId28"/>
    <p:sldId id="407" r:id="rId29"/>
    <p:sldId id="433" r:id="rId30"/>
    <p:sldId id="435" r:id="rId31"/>
    <p:sldId id="436" r:id="rId32"/>
    <p:sldId id="437" r:id="rId33"/>
    <p:sldId id="434" r:id="rId34"/>
    <p:sldId id="428" r:id="rId35"/>
    <p:sldId id="429" r:id="rId36"/>
    <p:sldId id="388" r:id="rId37"/>
    <p:sldId id="390" r:id="rId38"/>
    <p:sldId id="386" r:id="rId39"/>
    <p:sldId id="397" r:id="rId40"/>
  </p:sldIdLst>
  <p:sldSz cx="12192000" cy="6858000"/>
  <p:notesSz cx="6858000" cy="9144000"/>
  <p:custDataLst>
    <p:tags r:id="rId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9B4D"/>
    <a:srgbClr val="0E9CB6"/>
    <a:srgbClr val="D1CCCB"/>
    <a:srgbClr val="F935F0"/>
    <a:srgbClr val="3AFCFC"/>
    <a:srgbClr val="09F736"/>
    <a:srgbClr val="FFC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71837" autoAdjust="0"/>
  </p:normalViewPr>
  <p:slideViewPr>
    <p:cSldViewPr snapToGrid="0">
      <p:cViewPr varScale="1">
        <p:scale>
          <a:sx n="47" d="100"/>
          <a:sy n="47" d="100"/>
        </p:scale>
        <p:origin x="1456" y="52"/>
      </p:cViewPr>
      <p:guideLst>
        <p:guide orient="horz" pos="799"/>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708"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an CLEVY_Meritis" userId="48e5930b-b77e-4661-bd53-60feeda56507" providerId="ADAL" clId="{611E2607-6EBB-4E0A-9115-FFB8456AD3B8}"/>
    <pc:docChg chg="undo custSel addSld delSld modSld sldOrd">
      <pc:chgData name="Alban CLEVY_Meritis" userId="48e5930b-b77e-4661-bd53-60feeda56507" providerId="ADAL" clId="{611E2607-6EBB-4E0A-9115-FFB8456AD3B8}" dt="2024-10-07T15:06:33.630" v="132" actId="1076"/>
      <pc:docMkLst>
        <pc:docMk/>
      </pc:docMkLst>
      <pc:sldChg chg="modSp mod">
        <pc:chgData name="Alban CLEVY_Meritis" userId="48e5930b-b77e-4661-bd53-60feeda56507" providerId="ADAL" clId="{611E2607-6EBB-4E0A-9115-FFB8456AD3B8}" dt="2024-10-07T14:50:28.797" v="107" actId="20577"/>
        <pc:sldMkLst>
          <pc:docMk/>
          <pc:sldMk cId="2096635168" sldId="276"/>
        </pc:sldMkLst>
        <pc:spChg chg="mod">
          <ac:chgData name="Alban CLEVY_Meritis" userId="48e5930b-b77e-4661-bd53-60feeda56507" providerId="ADAL" clId="{611E2607-6EBB-4E0A-9115-FFB8456AD3B8}" dt="2024-10-07T14:50:28.797" v="107" actId="20577"/>
          <ac:spMkLst>
            <pc:docMk/>
            <pc:sldMk cId="2096635168" sldId="276"/>
            <ac:spMk id="2" creationId="{AD1697E8-1EA7-4780-B5C4-0437B4BF4E5A}"/>
          </ac:spMkLst>
        </pc:spChg>
      </pc:sldChg>
      <pc:sldChg chg="modSp mod">
        <pc:chgData name="Alban CLEVY_Meritis" userId="48e5930b-b77e-4661-bd53-60feeda56507" providerId="ADAL" clId="{611E2607-6EBB-4E0A-9115-FFB8456AD3B8}" dt="2024-10-03T18:32:13.418" v="0" actId="14100"/>
        <pc:sldMkLst>
          <pc:docMk/>
          <pc:sldMk cId="3367640178" sldId="394"/>
        </pc:sldMkLst>
        <pc:spChg chg="mod">
          <ac:chgData name="Alban CLEVY_Meritis" userId="48e5930b-b77e-4661-bd53-60feeda56507" providerId="ADAL" clId="{611E2607-6EBB-4E0A-9115-FFB8456AD3B8}" dt="2024-10-03T18:32:13.418" v="0" actId="14100"/>
          <ac:spMkLst>
            <pc:docMk/>
            <pc:sldMk cId="3367640178" sldId="394"/>
            <ac:spMk id="2" creationId="{540C10DB-1A54-1DCA-EAAA-BDF597215653}"/>
          </ac:spMkLst>
        </pc:spChg>
      </pc:sldChg>
      <pc:sldChg chg="addSp delSp modSp mod">
        <pc:chgData name="Alban CLEVY_Meritis" userId="48e5930b-b77e-4661-bd53-60feeda56507" providerId="ADAL" clId="{611E2607-6EBB-4E0A-9115-FFB8456AD3B8}" dt="2024-10-07T15:06:33.630" v="132" actId="1076"/>
        <pc:sldMkLst>
          <pc:docMk/>
          <pc:sldMk cId="2772216187" sldId="395"/>
        </pc:sldMkLst>
        <pc:spChg chg="add mod">
          <ac:chgData name="Alban CLEVY_Meritis" userId="48e5930b-b77e-4661-bd53-60feeda56507" providerId="ADAL" clId="{611E2607-6EBB-4E0A-9115-FFB8456AD3B8}" dt="2024-10-07T15:06:33.630" v="132" actId="1076"/>
          <ac:spMkLst>
            <pc:docMk/>
            <pc:sldMk cId="2772216187" sldId="395"/>
            <ac:spMk id="4" creationId="{ACF3ECF7-70AE-2A2E-F968-C1BE75F06FE8}"/>
          </ac:spMkLst>
        </pc:spChg>
        <pc:spChg chg="del">
          <ac:chgData name="Alban CLEVY_Meritis" userId="48e5930b-b77e-4661-bd53-60feeda56507" providerId="ADAL" clId="{611E2607-6EBB-4E0A-9115-FFB8456AD3B8}" dt="2024-10-07T15:06:27.330" v="130" actId="478"/>
          <ac:spMkLst>
            <pc:docMk/>
            <pc:sldMk cId="2772216187" sldId="395"/>
            <ac:spMk id="6" creationId="{4E623EB0-41EC-07D9-1945-6E964C99C41C}"/>
          </ac:spMkLst>
        </pc:spChg>
        <pc:spChg chg="del">
          <ac:chgData name="Alban CLEVY_Meritis" userId="48e5930b-b77e-4661-bd53-60feeda56507" providerId="ADAL" clId="{611E2607-6EBB-4E0A-9115-FFB8456AD3B8}" dt="2024-10-07T15:06:27.330" v="130" actId="478"/>
          <ac:spMkLst>
            <pc:docMk/>
            <pc:sldMk cId="2772216187" sldId="395"/>
            <ac:spMk id="7" creationId="{B81836C4-4B14-A55D-5B7D-325F6F7B0011}"/>
          </ac:spMkLst>
        </pc:spChg>
        <pc:spChg chg="del">
          <ac:chgData name="Alban CLEVY_Meritis" userId="48e5930b-b77e-4661-bd53-60feeda56507" providerId="ADAL" clId="{611E2607-6EBB-4E0A-9115-FFB8456AD3B8}" dt="2024-10-07T15:06:27.330" v="130" actId="478"/>
          <ac:spMkLst>
            <pc:docMk/>
            <pc:sldMk cId="2772216187" sldId="395"/>
            <ac:spMk id="8" creationId="{FA4F0235-0357-C1A1-F9CF-B8BBC8B83954}"/>
          </ac:spMkLst>
        </pc:spChg>
        <pc:spChg chg="del">
          <ac:chgData name="Alban CLEVY_Meritis" userId="48e5930b-b77e-4661-bd53-60feeda56507" providerId="ADAL" clId="{611E2607-6EBB-4E0A-9115-FFB8456AD3B8}" dt="2024-10-07T15:06:27.330" v="130" actId="478"/>
          <ac:spMkLst>
            <pc:docMk/>
            <pc:sldMk cId="2772216187" sldId="395"/>
            <ac:spMk id="9" creationId="{5338C536-FDAC-0A64-9BA7-DE89F5107CE1}"/>
          </ac:spMkLst>
        </pc:spChg>
        <pc:spChg chg="add mod">
          <ac:chgData name="Alban CLEVY_Meritis" userId="48e5930b-b77e-4661-bd53-60feeda56507" providerId="ADAL" clId="{611E2607-6EBB-4E0A-9115-FFB8456AD3B8}" dt="2024-10-07T15:06:33.630" v="132" actId="1076"/>
          <ac:spMkLst>
            <pc:docMk/>
            <pc:sldMk cId="2772216187" sldId="395"/>
            <ac:spMk id="11" creationId="{D3F59094-1688-1E47-965E-49E5B5E95113}"/>
          </ac:spMkLst>
        </pc:spChg>
        <pc:spChg chg="add mod">
          <ac:chgData name="Alban CLEVY_Meritis" userId="48e5930b-b77e-4661-bd53-60feeda56507" providerId="ADAL" clId="{611E2607-6EBB-4E0A-9115-FFB8456AD3B8}" dt="2024-10-07T15:06:33.630" v="132" actId="1076"/>
          <ac:spMkLst>
            <pc:docMk/>
            <pc:sldMk cId="2772216187" sldId="395"/>
            <ac:spMk id="14" creationId="{AEDCCF0A-D113-216B-0EE1-86EA648EAD80}"/>
          </ac:spMkLst>
        </pc:spChg>
        <pc:spChg chg="add mod">
          <ac:chgData name="Alban CLEVY_Meritis" userId="48e5930b-b77e-4661-bd53-60feeda56507" providerId="ADAL" clId="{611E2607-6EBB-4E0A-9115-FFB8456AD3B8}" dt="2024-10-07T15:06:33.630" v="132" actId="1076"/>
          <ac:spMkLst>
            <pc:docMk/>
            <pc:sldMk cId="2772216187" sldId="395"/>
            <ac:spMk id="15" creationId="{107A28DF-4DE3-4D92-DE31-69EA13013591}"/>
          </ac:spMkLst>
        </pc:spChg>
        <pc:picChg chg="del">
          <ac:chgData name="Alban CLEVY_Meritis" userId="48e5930b-b77e-4661-bd53-60feeda56507" providerId="ADAL" clId="{611E2607-6EBB-4E0A-9115-FFB8456AD3B8}" dt="2024-10-07T15:06:27.330" v="130" actId="478"/>
          <ac:picMkLst>
            <pc:docMk/>
            <pc:sldMk cId="2772216187" sldId="395"/>
            <ac:picMk id="12" creationId="{341A2CDB-04F7-2AFF-0CA6-2698E101B5AF}"/>
          </ac:picMkLst>
        </pc:picChg>
        <pc:picChg chg="del">
          <ac:chgData name="Alban CLEVY_Meritis" userId="48e5930b-b77e-4661-bd53-60feeda56507" providerId="ADAL" clId="{611E2607-6EBB-4E0A-9115-FFB8456AD3B8}" dt="2024-10-07T15:06:27.330" v="130" actId="478"/>
          <ac:picMkLst>
            <pc:docMk/>
            <pc:sldMk cId="2772216187" sldId="395"/>
            <ac:picMk id="13" creationId="{760CB913-52AA-CA4B-2CE8-D966D76D3EC2}"/>
          </ac:picMkLst>
        </pc:picChg>
        <pc:picChg chg="add mod">
          <ac:chgData name="Alban CLEVY_Meritis" userId="48e5930b-b77e-4661-bd53-60feeda56507" providerId="ADAL" clId="{611E2607-6EBB-4E0A-9115-FFB8456AD3B8}" dt="2024-10-07T15:06:33.630" v="132" actId="1076"/>
          <ac:picMkLst>
            <pc:docMk/>
            <pc:sldMk cId="2772216187" sldId="395"/>
            <ac:picMk id="16" creationId="{BDCAB3DB-4F71-5469-C4A5-EDECE958AD5A}"/>
          </ac:picMkLst>
        </pc:picChg>
        <pc:picChg chg="add mod">
          <ac:chgData name="Alban CLEVY_Meritis" userId="48e5930b-b77e-4661-bd53-60feeda56507" providerId="ADAL" clId="{611E2607-6EBB-4E0A-9115-FFB8456AD3B8}" dt="2024-10-07T15:06:33.630" v="132" actId="1076"/>
          <ac:picMkLst>
            <pc:docMk/>
            <pc:sldMk cId="2772216187" sldId="395"/>
            <ac:picMk id="17" creationId="{373B80A0-9840-16A2-7029-A8E00391ABFF}"/>
          </ac:picMkLst>
        </pc:picChg>
      </pc:sldChg>
      <pc:sldChg chg="modSp mod">
        <pc:chgData name="Alban CLEVY_Meritis" userId="48e5930b-b77e-4661-bd53-60feeda56507" providerId="ADAL" clId="{611E2607-6EBB-4E0A-9115-FFB8456AD3B8}" dt="2024-10-07T15:01:37.538" v="114" actId="14734"/>
        <pc:sldMkLst>
          <pc:docMk/>
          <pc:sldMk cId="3738526669" sldId="407"/>
        </pc:sldMkLst>
        <pc:graphicFrameChg chg="modGraphic">
          <ac:chgData name="Alban CLEVY_Meritis" userId="48e5930b-b77e-4661-bd53-60feeda56507" providerId="ADAL" clId="{611E2607-6EBB-4E0A-9115-FFB8456AD3B8}" dt="2024-10-07T15:01:37.538" v="114" actId="14734"/>
          <ac:graphicFrameMkLst>
            <pc:docMk/>
            <pc:sldMk cId="3738526669" sldId="407"/>
            <ac:graphicFrameMk id="9" creationId="{FE6458F0-0B47-4F2E-069B-F7E0A19CB1A8}"/>
          </ac:graphicFrameMkLst>
        </pc:graphicFrameChg>
      </pc:sldChg>
      <pc:sldChg chg="modSp mod">
        <pc:chgData name="Alban CLEVY_Meritis" userId="48e5930b-b77e-4661-bd53-60feeda56507" providerId="ADAL" clId="{611E2607-6EBB-4E0A-9115-FFB8456AD3B8}" dt="2024-10-03T18:33:25.877" v="2" actId="1076"/>
        <pc:sldMkLst>
          <pc:docMk/>
          <pc:sldMk cId="3823487484" sldId="411"/>
        </pc:sldMkLst>
        <pc:picChg chg="mod">
          <ac:chgData name="Alban CLEVY_Meritis" userId="48e5930b-b77e-4661-bd53-60feeda56507" providerId="ADAL" clId="{611E2607-6EBB-4E0A-9115-FFB8456AD3B8}" dt="2024-10-03T18:33:25.877" v="2" actId="1076"/>
          <ac:picMkLst>
            <pc:docMk/>
            <pc:sldMk cId="3823487484" sldId="411"/>
            <ac:picMk id="7" creationId="{EE046FD5-29E1-4642-48DC-6A1332988228}"/>
          </ac:picMkLst>
        </pc:picChg>
      </pc:sldChg>
      <pc:sldChg chg="addSp delSp modSp mod modAnim">
        <pc:chgData name="Alban CLEVY_Meritis" userId="48e5930b-b77e-4661-bd53-60feeda56507" providerId="ADAL" clId="{611E2607-6EBB-4E0A-9115-FFB8456AD3B8}" dt="2024-10-03T18:57:19.196" v="76"/>
        <pc:sldMkLst>
          <pc:docMk/>
          <pc:sldMk cId="3495378780" sldId="414"/>
        </pc:sldMkLst>
        <pc:picChg chg="add mod">
          <ac:chgData name="Alban CLEVY_Meritis" userId="48e5930b-b77e-4661-bd53-60feeda56507" providerId="ADAL" clId="{611E2607-6EBB-4E0A-9115-FFB8456AD3B8}" dt="2024-10-03T18:44:56.522" v="59"/>
          <ac:picMkLst>
            <pc:docMk/>
            <pc:sldMk cId="3495378780" sldId="414"/>
            <ac:picMk id="4" creationId="{06D53869-2423-22AF-611E-1CA17CF6CB7C}"/>
          </ac:picMkLst>
        </pc:picChg>
        <pc:picChg chg="mod">
          <ac:chgData name="Alban CLEVY_Meritis" userId="48e5930b-b77e-4661-bd53-60feeda56507" providerId="ADAL" clId="{611E2607-6EBB-4E0A-9115-FFB8456AD3B8}" dt="2024-10-03T18:50:33.016" v="70" actId="1076"/>
          <ac:picMkLst>
            <pc:docMk/>
            <pc:sldMk cId="3495378780" sldId="414"/>
            <ac:picMk id="7" creationId="{72E1DE1C-B6DE-2984-33E2-DDD476596257}"/>
          </ac:picMkLst>
        </pc:picChg>
        <pc:picChg chg="add mod">
          <ac:chgData name="Alban CLEVY_Meritis" userId="48e5930b-b77e-4661-bd53-60feeda56507" providerId="ADAL" clId="{611E2607-6EBB-4E0A-9115-FFB8456AD3B8}" dt="2024-10-03T18:46:37.801" v="60"/>
          <ac:picMkLst>
            <pc:docMk/>
            <pc:sldMk cId="3495378780" sldId="414"/>
            <ac:picMk id="15" creationId="{333A6DFD-733A-14BD-C250-6CB14BEB1E38}"/>
          </ac:picMkLst>
        </pc:picChg>
        <pc:picChg chg="add del mod">
          <ac:chgData name="Alban CLEVY_Meritis" userId="48e5930b-b77e-4661-bd53-60feeda56507" providerId="ADAL" clId="{611E2607-6EBB-4E0A-9115-FFB8456AD3B8}" dt="2024-10-03T18:47:48.727" v="64" actId="478"/>
          <ac:picMkLst>
            <pc:docMk/>
            <pc:sldMk cId="3495378780" sldId="414"/>
            <ac:picMk id="19" creationId="{0BD5EC9E-D486-EBD9-4BD7-CEA3243CC617}"/>
          </ac:picMkLst>
        </pc:picChg>
        <pc:picChg chg="add mod">
          <ac:chgData name="Alban CLEVY_Meritis" userId="48e5930b-b77e-4661-bd53-60feeda56507" providerId="ADAL" clId="{611E2607-6EBB-4E0A-9115-FFB8456AD3B8}" dt="2024-10-03T18:57:16.496" v="75" actId="14100"/>
          <ac:picMkLst>
            <pc:docMk/>
            <pc:sldMk cId="3495378780" sldId="414"/>
            <ac:picMk id="21" creationId="{0345FEA4-5C43-5A70-C31B-66ACC7096CAF}"/>
          </ac:picMkLst>
        </pc:picChg>
      </pc:sldChg>
      <pc:sldChg chg="addSp delSp modSp mod">
        <pc:chgData name="Alban CLEVY_Meritis" userId="48e5930b-b77e-4661-bd53-60feeda56507" providerId="ADAL" clId="{611E2607-6EBB-4E0A-9115-FFB8456AD3B8}" dt="2024-10-07T15:06:19.328" v="129"/>
        <pc:sldMkLst>
          <pc:docMk/>
          <pc:sldMk cId="2918261597" sldId="415"/>
        </pc:sldMkLst>
        <pc:spChg chg="add mod">
          <ac:chgData name="Alban CLEVY_Meritis" userId="48e5930b-b77e-4661-bd53-60feeda56507" providerId="ADAL" clId="{611E2607-6EBB-4E0A-9115-FFB8456AD3B8}" dt="2024-10-07T15:06:19.328" v="129"/>
          <ac:spMkLst>
            <pc:docMk/>
            <pc:sldMk cId="2918261597" sldId="415"/>
            <ac:spMk id="2" creationId="{6BF7EC43-7C3B-78DE-71FE-519D8F72D8F9}"/>
          </ac:spMkLst>
        </pc:spChg>
        <pc:spChg chg="add mod">
          <ac:chgData name="Alban CLEVY_Meritis" userId="48e5930b-b77e-4661-bd53-60feeda56507" providerId="ADAL" clId="{611E2607-6EBB-4E0A-9115-FFB8456AD3B8}" dt="2024-10-07T15:06:19.328" v="129"/>
          <ac:spMkLst>
            <pc:docMk/>
            <pc:sldMk cId="2918261597" sldId="415"/>
            <ac:spMk id="4" creationId="{F94F9377-9162-2F02-AC29-50ACC1C301CA}"/>
          </ac:spMkLst>
        </pc:spChg>
        <pc:spChg chg="add mod">
          <ac:chgData name="Alban CLEVY_Meritis" userId="48e5930b-b77e-4661-bd53-60feeda56507" providerId="ADAL" clId="{611E2607-6EBB-4E0A-9115-FFB8456AD3B8}" dt="2024-10-07T15:06:19.328" v="129"/>
          <ac:spMkLst>
            <pc:docMk/>
            <pc:sldMk cId="2918261597" sldId="415"/>
            <ac:spMk id="5" creationId="{AA5B5968-2604-559D-4A5A-169B11BB0447}"/>
          </ac:spMkLst>
        </pc:spChg>
        <pc:spChg chg="del">
          <ac:chgData name="Alban CLEVY_Meritis" userId="48e5930b-b77e-4661-bd53-60feeda56507" providerId="ADAL" clId="{611E2607-6EBB-4E0A-9115-FFB8456AD3B8}" dt="2024-10-07T15:06:18.548" v="128" actId="478"/>
          <ac:spMkLst>
            <pc:docMk/>
            <pc:sldMk cId="2918261597" sldId="415"/>
            <ac:spMk id="6" creationId="{4082368E-2A53-EA07-BC02-7FD785051EED}"/>
          </ac:spMkLst>
        </pc:spChg>
        <pc:spChg chg="del">
          <ac:chgData name="Alban CLEVY_Meritis" userId="48e5930b-b77e-4661-bd53-60feeda56507" providerId="ADAL" clId="{611E2607-6EBB-4E0A-9115-FFB8456AD3B8}" dt="2024-10-07T15:06:18.548" v="128" actId="478"/>
          <ac:spMkLst>
            <pc:docMk/>
            <pc:sldMk cId="2918261597" sldId="415"/>
            <ac:spMk id="7" creationId="{56BD1EA7-6990-E8A8-F54E-F7A4F4AA6584}"/>
          </ac:spMkLst>
        </pc:spChg>
        <pc:spChg chg="del">
          <ac:chgData name="Alban CLEVY_Meritis" userId="48e5930b-b77e-4661-bd53-60feeda56507" providerId="ADAL" clId="{611E2607-6EBB-4E0A-9115-FFB8456AD3B8}" dt="2024-10-07T15:06:18.548" v="128" actId="478"/>
          <ac:spMkLst>
            <pc:docMk/>
            <pc:sldMk cId="2918261597" sldId="415"/>
            <ac:spMk id="8" creationId="{A12AB2AE-3F55-5E77-9DA5-95619F73CE78}"/>
          </ac:spMkLst>
        </pc:spChg>
        <pc:spChg chg="del">
          <ac:chgData name="Alban CLEVY_Meritis" userId="48e5930b-b77e-4661-bd53-60feeda56507" providerId="ADAL" clId="{611E2607-6EBB-4E0A-9115-FFB8456AD3B8}" dt="2024-10-07T15:06:18.548" v="128" actId="478"/>
          <ac:spMkLst>
            <pc:docMk/>
            <pc:sldMk cId="2918261597" sldId="415"/>
            <ac:spMk id="9" creationId="{08270383-5E13-493E-635D-C2307A678267}"/>
          </ac:spMkLst>
        </pc:spChg>
        <pc:spChg chg="add mod">
          <ac:chgData name="Alban CLEVY_Meritis" userId="48e5930b-b77e-4661-bd53-60feeda56507" providerId="ADAL" clId="{611E2607-6EBB-4E0A-9115-FFB8456AD3B8}" dt="2024-10-07T15:06:19.328" v="129"/>
          <ac:spMkLst>
            <pc:docMk/>
            <pc:sldMk cId="2918261597" sldId="415"/>
            <ac:spMk id="17" creationId="{70EDB628-350E-AE0B-42BD-33CC8E878C6C}"/>
          </ac:spMkLst>
        </pc:spChg>
        <pc:picChg chg="del">
          <ac:chgData name="Alban CLEVY_Meritis" userId="48e5930b-b77e-4661-bd53-60feeda56507" providerId="ADAL" clId="{611E2607-6EBB-4E0A-9115-FFB8456AD3B8}" dt="2024-10-07T15:06:18.548" v="128" actId="478"/>
          <ac:picMkLst>
            <pc:docMk/>
            <pc:sldMk cId="2918261597" sldId="415"/>
            <ac:picMk id="10" creationId="{B095192D-41BA-8A14-0FBA-6F3D255F2593}"/>
          </ac:picMkLst>
        </pc:picChg>
        <pc:picChg chg="del">
          <ac:chgData name="Alban CLEVY_Meritis" userId="48e5930b-b77e-4661-bd53-60feeda56507" providerId="ADAL" clId="{611E2607-6EBB-4E0A-9115-FFB8456AD3B8}" dt="2024-10-07T15:06:18.548" v="128" actId="478"/>
          <ac:picMkLst>
            <pc:docMk/>
            <pc:sldMk cId="2918261597" sldId="415"/>
            <ac:picMk id="11" creationId="{AA88A940-79F0-43A0-E55E-30122A012933}"/>
          </ac:picMkLst>
        </pc:picChg>
        <pc:picChg chg="add mod">
          <ac:chgData name="Alban CLEVY_Meritis" userId="48e5930b-b77e-4661-bd53-60feeda56507" providerId="ADAL" clId="{611E2607-6EBB-4E0A-9115-FFB8456AD3B8}" dt="2024-10-07T15:06:19.328" v="129"/>
          <ac:picMkLst>
            <pc:docMk/>
            <pc:sldMk cId="2918261597" sldId="415"/>
            <ac:picMk id="19" creationId="{FCE08FB3-96CB-EF92-89EE-D9B1DEB701D0}"/>
          </ac:picMkLst>
        </pc:picChg>
        <pc:picChg chg="add mod">
          <ac:chgData name="Alban CLEVY_Meritis" userId="48e5930b-b77e-4661-bd53-60feeda56507" providerId="ADAL" clId="{611E2607-6EBB-4E0A-9115-FFB8456AD3B8}" dt="2024-10-07T15:06:19.328" v="129"/>
          <ac:picMkLst>
            <pc:docMk/>
            <pc:sldMk cId="2918261597" sldId="415"/>
            <ac:picMk id="20" creationId="{18785C12-03BB-AA0C-3B86-38278E3412D1}"/>
          </ac:picMkLst>
        </pc:picChg>
      </pc:sldChg>
      <pc:sldChg chg="addSp modSp mod">
        <pc:chgData name="Alban CLEVY_Meritis" userId="48e5930b-b77e-4661-bd53-60feeda56507" providerId="ADAL" clId="{611E2607-6EBB-4E0A-9115-FFB8456AD3B8}" dt="2024-10-03T19:01:34.456" v="93" actId="20577"/>
        <pc:sldMkLst>
          <pc:docMk/>
          <pc:sldMk cId="119455454" sldId="422"/>
        </pc:sldMkLst>
        <pc:spChg chg="mod">
          <ac:chgData name="Alban CLEVY_Meritis" userId="48e5930b-b77e-4661-bd53-60feeda56507" providerId="ADAL" clId="{611E2607-6EBB-4E0A-9115-FFB8456AD3B8}" dt="2024-10-03T19:01:34.456" v="93" actId="20577"/>
          <ac:spMkLst>
            <pc:docMk/>
            <pc:sldMk cId="119455454" sldId="422"/>
            <ac:spMk id="6" creationId="{8D38FB0D-5B80-4E08-089C-ED2131ED6627}"/>
          </ac:spMkLst>
        </pc:spChg>
        <pc:picChg chg="add mod">
          <ac:chgData name="Alban CLEVY_Meritis" userId="48e5930b-b77e-4661-bd53-60feeda56507" providerId="ADAL" clId="{611E2607-6EBB-4E0A-9115-FFB8456AD3B8}" dt="2024-10-03T19:01:29.447" v="80"/>
          <ac:picMkLst>
            <pc:docMk/>
            <pc:sldMk cId="119455454" sldId="422"/>
            <ac:picMk id="4" creationId="{DF9B38C0-7333-6F0A-421D-555A6A6E3903}"/>
          </ac:picMkLst>
        </pc:picChg>
      </pc:sldChg>
      <pc:sldChg chg="addSp delSp modSp mod">
        <pc:chgData name="Alban CLEVY_Meritis" userId="48e5930b-b77e-4661-bd53-60feeda56507" providerId="ADAL" clId="{611E2607-6EBB-4E0A-9115-FFB8456AD3B8}" dt="2024-10-07T15:06:11.169" v="127" actId="1076"/>
        <pc:sldMkLst>
          <pc:docMk/>
          <pc:sldMk cId="2352291194" sldId="424"/>
        </pc:sldMkLst>
        <pc:spChg chg="add mod">
          <ac:chgData name="Alban CLEVY_Meritis" userId="48e5930b-b77e-4661-bd53-60feeda56507" providerId="ADAL" clId="{611E2607-6EBB-4E0A-9115-FFB8456AD3B8}" dt="2024-10-07T15:06:11.169" v="127" actId="1076"/>
          <ac:spMkLst>
            <pc:docMk/>
            <pc:sldMk cId="2352291194" sldId="424"/>
            <ac:spMk id="4" creationId="{1435F04B-86F4-0690-7316-B7A0F9593CB4}"/>
          </ac:spMkLst>
        </pc:spChg>
        <pc:spChg chg="add mod">
          <ac:chgData name="Alban CLEVY_Meritis" userId="48e5930b-b77e-4661-bd53-60feeda56507" providerId="ADAL" clId="{611E2607-6EBB-4E0A-9115-FFB8456AD3B8}" dt="2024-10-07T15:06:11.169" v="127" actId="1076"/>
          <ac:spMkLst>
            <pc:docMk/>
            <pc:sldMk cId="2352291194" sldId="424"/>
            <ac:spMk id="5" creationId="{C515FA76-5DD5-720D-E967-343D8B29FABC}"/>
          </ac:spMkLst>
        </pc:spChg>
        <pc:spChg chg="add del">
          <ac:chgData name="Alban CLEVY_Meritis" userId="48e5930b-b77e-4661-bd53-60feeda56507" providerId="ADAL" clId="{611E2607-6EBB-4E0A-9115-FFB8456AD3B8}" dt="2024-10-07T15:06:06.721" v="125" actId="478"/>
          <ac:spMkLst>
            <pc:docMk/>
            <pc:sldMk cId="2352291194" sldId="424"/>
            <ac:spMk id="6" creationId="{4E623EB0-41EC-07D9-1945-6E964C99C41C}"/>
          </ac:spMkLst>
        </pc:spChg>
        <pc:spChg chg="del">
          <ac:chgData name="Alban CLEVY_Meritis" userId="48e5930b-b77e-4661-bd53-60feeda56507" providerId="ADAL" clId="{611E2607-6EBB-4E0A-9115-FFB8456AD3B8}" dt="2024-10-07T15:06:06.721" v="125" actId="478"/>
          <ac:spMkLst>
            <pc:docMk/>
            <pc:sldMk cId="2352291194" sldId="424"/>
            <ac:spMk id="7" creationId="{B81836C4-4B14-A55D-5B7D-325F6F7B0011}"/>
          </ac:spMkLst>
        </pc:spChg>
        <pc:spChg chg="del">
          <ac:chgData name="Alban CLEVY_Meritis" userId="48e5930b-b77e-4661-bd53-60feeda56507" providerId="ADAL" clId="{611E2607-6EBB-4E0A-9115-FFB8456AD3B8}" dt="2024-10-07T15:06:06.721" v="125" actId="478"/>
          <ac:spMkLst>
            <pc:docMk/>
            <pc:sldMk cId="2352291194" sldId="424"/>
            <ac:spMk id="8" creationId="{FA4F0235-0357-C1A1-F9CF-B8BBC8B83954}"/>
          </ac:spMkLst>
        </pc:spChg>
        <pc:spChg chg="del">
          <ac:chgData name="Alban CLEVY_Meritis" userId="48e5930b-b77e-4661-bd53-60feeda56507" providerId="ADAL" clId="{611E2607-6EBB-4E0A-9115-FFB8456AD3B8}" dt="2024-10-07T15:06:06.721" v="125" actId="478"/>
          <ac:spMkLst>
            <pc:docMk/>
            <pc:sldMk cId="2352291194" sldId="424"/>
            <ac:spMk id="9" creationId="{5338C536-FDAC-0A64-9BA7-DE89F5107CE1}"/>
          </ac:spMkLst>
        </pc:spChg>
        <pc:spChg chg="add mod">
          <ac:chgData name="Alban CLEVY_Meritis" userId="48e5930b-b77e-4661-bd53-60feeda56507" providerId="ADAL" clId="{611E2607-6EBB-4E0A-9115-FFB8456AD3B8}" dt="2024-10-07T15:06:11.169" v="127" actId="1076"/>
          <ac:spMkLst>
            <pc:docMk/>
            <pc:sldMk cId="2352291194" sldId="424"/>
            <ac:spMk id="11" creationId="{FAC270BE-C30F-B550-88F0-96881E395556}"/>
          </ac:spMkLst>
        </pc:spChg>
        <pc:spChg chg="add mod">
          <ac:chgData name="Alban CLEVY_Meritis" userId="48e5930b-b77e-4661-bd53-60feeda56507" providerId="ADAL" clId="{611E2607-6EBB-4E0A-9115-FFB8456AD3B8}" dt="2024-10-07T15:06:11.169" v="127" actId="1076"/>
          <ac:spMkLst>
            <pc:docMk/>
            <pc:sldMk cId="2352291194" sldId="424"/>
            <ac:spMk id="14" creationId="{7789AE10-3D92-9CCA-54B7-91AC8FE053F9}"/>
          </ac:spMkLst>
        </pc:spChg>
        <pc:picChg chg="del">
          <ac:chgData name="Alban CLEVY_Meritis" userId="48e5930b-b77e-4661-bd53-60feeda56507" providerId="ADAL" clId="{611E2607-6EBB-4E0A-9115-FFB8456AD3B8}" dt="2024-10-07T15:06:06.721" v="125" actId="478"/>
          <ac:picMkLst>
            <pc:docMk/>
            <pc:sldMk cId="2352291194" sldId="424"/>
            <ac:picMk id="12" creationId="{341A2CDB-04F7-2AFF-0CA6-2698E101B5AF}"/>
          </ac:picMkLst>
        </pc:picChg>
        <pc:picChg chg="del">
          <ac:chgData name="Alban CLEVY_Meritis" userId="48e5930b-b77e-4661-bd53-60feeda56507" providerId="ADAL" clId="{611E2607-6EBB-4E0A-9115-FFB8456AD3B8}" dt="2024-10-07T15:06:06.721" v="125" actId="478"/>
          <ac:picMkLst>
            <pc:docMk/>
            <pc:sldMk cId="2352291194" sldId="424"/>
            <ac:picMk id="13" creationId="{760CB913-52AA-CA4B-2CE8-D966D76D3EC2}"/>
          </ac:picMkLst>
        </pc:picChg>
        <pc:picChg chg="add mod">
          <ac:chgData name="Alban CLEVY_Meritis" userId="48e5930b-b77e-4661-bd53-60feeda56507" providerId="ADAL" clId="{611E2607-6EBB-4E0A-9115-FFB8456AD3B8}" dt="2024-10-07T15:06:11.169" v="127" actId="1076"/>
          <ac:picMkLst>
            <pc:docMk/>
            <pc:sldMk cId="2352291194" sldId="424"/>
            <ac:picMk id="16" creationId="{1DD69D1A-02E9-FBA7-8581-4C0589B39C52}"/>
          </ac:picMkLst>
        </pc:picChg>
        <pc:picChg chg="add mod">
          <ac:chgData name="Alban CLEVY_Meritis" userId="48e5930b-b77e-4661-bd53-60feeda56507" providerId="ADAL" clId="{611E2607-6EBB-4E0A-9115-FFB8456AD3B8}" dt="2024-10-07T15:06:11.169" v="127" actId="1076"/>
          <ac:picMkLst>
            <pc:docMk/>
            <pc:sldMk cId="2352291194" sldId="424"/>
            <ac:picMk id="17" creationId="{74207D64-0FB3-CA48-8939-3312217216D0}"/>
          </ac:picMkLst>
        </pc:picChg>
      </pc:sldChg>
      <pc:sldChg chg="modSp mod">
        <pc:chgData name="Alban CLEVY_Meritis" userId="48e5930b-b77e-4661-bd53-60feeda56507" providerId="ADAL" clId="{611E2607-6EBB-4E0A-9115-FFB8456AD3B8}" dt="2024-10-07T15:05:53.460" v="124" actId="1076"/>
        <pc:sldMkLst>
          <pc:docMk/>
          <pc:sldMk cId="3192328977" sldId="427"/>
        </pc:sldMkLst>
        <pc:spChg chg="mod">
          <ac:chgData name="Alban CLEVY_Meritis" userId="48e5930b-b77e-4661-bd53-60feeda56507" providerId="ADAL" clId="{611E2607-6EBB-4E0A-9115-FFB8456AD3B8}" dt="2024-10-07T15:04:56.243" v="116" actId="207"/>
          <ac:spMkLst>
            <pc:docMk/>
            <pc:sldMk cId="3192328977" sldId="427"/>
            <ac:spMk id="6" creationId="{4082368E-2A53-EA07-BC02-7FD785051EED}"/>
          </ac:spMkLst>
        </pc:spChg>
        <pc:spChg chg="mod">
          <ac:chgData name="Alban CLEVY_Meritis" userId="48e5930b-b77e-4661-bd53-60feeda56507" providerId="ADAL" clId="{611E2607-6EBB-4E0A-9115-FFB8456AD3B8}" dt="2024-10-07T15:05:51.219" v="122" actId="207"/>
          <ac:spMkLst>
            <pc:docMk/>
            <pc:sldMk cId="3192328977" sldId="427"/>
            <ac:spMk id="7" creationId="{56BD1EA7-6990-E8A8-F54E-F7A4F4AA6584}"/>
          </ac:spMkLst>
        </pc:spChg>
        <pc:spChg chg="mod">
          <ac:chgData name="Alban CLEVY_Meritis" userId="48e5930b-b77e-4661-bd53-60feeda56507" providerId="ADAL" clId="{611E2607-6EBB-4E0A-9115-FFB8456AD3B8}" dt="2024-10-07T15:05:07.508" v="117" actId="207"/>
          <ac:spMkLst>
            <pc:docMk/>
            <pc:sldMk cId="3192328977" sldId="427"/>
            <ac:spMk id="8" creationId="{A12AB2AE-3F55-5E77-9DA5-95619F73CE78}"/>
          </ac:spMkLst>
        </pc:spChg>
        <pc:spChg chg="mod">
          <ac:chgData name="Alban CLEVY_Meritis" userId="48e5930b-b77e-4661-bd53-60feeda56507" providerId="ADAL" clId="{611E2607-6EBB-4E0A-9115-FFB8456AD3B8}" dt="2024-10-07T15:03:54.495" v="115" actId="207"/>
          <ac:spMkLst>
            <pc:docMk/>
            <pc:sldMk cId="3192328977" sldId="427"/>
            <ac:spMk id="9" creationId="{08270383-5E13-493E-635D-C2307A678267}"/>
          </ac:spMkLst>
        </pc:spChg>
        <pc:spChg chg="mod">
          <ac:chgData name="Alban CLEVY_Meritis" userId="48e5930b-b77e-4661-bd53-60feeda56507" providerId="ADAL" clId="{611E2607-6EBB-4E0A-9115-FFB8456AD3B8}" dt="2024-10-07T15:05:53.460" v="124" actId="1076"/>
          <ac:spMkLst>
            <pc:docMk/>
            <pc:sldMk cId="3192328977" sldId="427"/>
            <ac:spMk id="20" creationId="{A9AD69C3-6288-E162-2766-4350586DB2D0}"/>
          </ac:spMkLst>
        </pc:spChg>
      </pc:sldChg>
      <pc:sldChg chg="modSp mod">
        <pc:chgData name="Alban CLEVY_Meritis" userId="48e5930b-b77e-4661-bd53-60feeda56507" providerId="ADAL" clId="{611E2607-6EBB-4E0A-9115-FFB8456AD3B8}" dt="2024-10-03T18:32:38.545" v="1" actId="2711"/>
        <pc:sldMkLst>
          <pc:docMk/>
          <pc:sldMk cId="2757708805" sldId="430"/>
        </pc:sldMkLst>
        <pc:spChg chg="mod">
          <ac:chgData name="Alban CLEVY_Meritis" userId="48e5930b-b77e-4661-bd53-60feeda56507" providerId="ADAL" clId="{611E2607-6EBB-4E0A-9115-FFB8456AD3B8}" dt="2024-10-03T18:32:38.545" v="1" actId="2711"/>
          <ac:spMkLst>
            <pc:docMk/>
            <pc:sldMk cId="2757708805" sldId="430"/>
            <ac:spMk id="10" creationId="{E414A9EA-98A9-BEC3-F0FC-51DB73CA2AC4}"/>
          </ac:spMkLst>
        </pc:spChg>
      </pc:sldChg>
      <pc:sldChg chg="addSp delSp modSp mod ord">
        <pc:chgData name="Alban CLEVY_Meritis" userId="48e5930b-b77e-4661-bd53-60feeda56507" providerId="ADAL" clId="{611E2607-6EBB-4E0A-9115-FFB8456AD3B8}" dt="2024-10-07T14:50:56.398" v="113" actId="27636"/>
        <pc:sldMkLst>
          <pc:docMk/>
          <pc:sldMk cId="4163068622" sldId="438"/>
        </pc:sldMkLst>
        <pc:spChg chg="del">
          <ac:chgData name="Alban CLEVY_Meritis" userId="48e5930b-b77e-4661-bd53-60feeda56507" providerId="ADAL" clId="{611E2607-6EBB-4E0A-9115-FFB8456AD3B8}" dt="2024-10-07T14:50:53.041" v="110" actId="478"/>
          <ac:spMkLst>
            <pc:docMk/>
            <pc:sldMk cId="4163068622" sldId="438"/>
            <ac:spMk id="3" creationId="{F5A1C5FD-A157-4D87-9693-9F840A8FBD47}"/>
          </ac:spMkLst>
        </pc:spChg>
        <pc:spChg chg="del">
          <ac:chgData name="Alban CLEVY_Meritis" userId="48e5930b-b77e-4661-bd53-60feeda56507" providerId="ADAL" clId="{611E2607-6EBB-4E0A-9115-FFB8456AD3B8}" dt="2024-10-07T14:50:56.395" v="112" actId="478"/>
          <ac:spMkLst>
            <pc:docMk/>
            <pc:sldMk cId="4163068622" sldId="438"/>
            <ac:spMk id="4" creationId="{B8679A5C-6037-4F13-8FD5-77353FEB5DD2}"/>
          </ac:spMkLst>
        </pc:spChg>
        <pc:spChg chg="add mod">
          <ac:chgData name="Alban CLEVY_Meritis" userId="48e5930b-b77e-4661-bd53-60feeda56507" providerId="ADAL" clId="{611E2607-6EBB-4E0A-9115-FFB8456AD3B8}" dt="2024-10-07T14:50:53.051" v="111" actId="27636"/>
          <ac:spMkLst>
            <pc:docMk/>
            <pc:sldMk cId="4163068622" sldId="438"/>
            <ac:spMk id="7" creationId="{2A2BE91D-B29F-576E-7F9F-090FA4086120}"/>
          </ac:spMkLst>
        </pc:spChg>
        <pc:spChg chg="add mod">
          <ac:chgData name="Alban CLEVY_Meritis" userId="48e5930b-b77e-4661-bd53-60feeda56507" providerId="ADAL" clId="{611E2607-6EBB-4E0A-9115-FFB8456AD3B8}" dt="2024-10-07T14:50:56.398" v="113" actId="27636"/>
          <ac:spMkLst>
            <pc:docMk/>
            <pc:sldMk cId="4163068622" sldId="438"/>
            <ac:spMk id="11" creationId="{5877F8B4-709D-0BEF-8FEE-DEEFD8D10710}"/>
          </ac:spMkLst>
        </pc:spChg>
      </pc:sldChg>
      <pc:sldChg chg="add del">
        <pc:chgData name="Alban CLEVY_Meritis" userId="48e5930b-b77e-4661-bd53-60feeda56507" providerId="ADAL" clId="{611E2607-6EBB-4E0A-9115-FFB8456AD3B8}" dt="2024-10-03T18:56:59.207" v="74" actId="47"/>
        <pc:sldMkLst>
          <pc:docMk/>
          <pc:sldMk cId="720480882" sldId="4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5EFB4D6-93BE-4429-AD3E-66ACE64A91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3288755-C98B-4599-9A9E-E72D189928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D2F413-1CBF-4FEE-8863-3D1C60F2C617}" type="datetimeFigureOut">
              <a:rPr lang="fr-FR" smtClean="0"/>
              <a:t>07/10/2024</a:t>
            </a:fld>
            <a:endParaRPr lang="fr-FR"/>
          </a:p>
        </p:txBody>
      </p:sp>
      <p:sp>
        <p:nvSpPr>
          <p:cNvPr id="4" name="Espace réservé du pied de page 3">
            <a:extLst>
              <a:ext uri="{FF2B5EF4-FFF2-40B4-BE49-F238E27FC236}">
                <a16:creationId xmlns:a16="http://schemas.microsoft.com/office/drawing/2014/main" id="{BC5E69D1-5F73-42C7-BC2F-C851696163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7CCDB72-3D76-4E09-A368-DCC1F75F9F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48B1BE-95DF-4DD7-B85C-12A90ED7D163}" type="slidenum">
              <a:rPr lang="fr-FR" smtClean="0"/>
              <a:t>‹N°›</a:t>
            </a:fld>
            <a:endParaRPr lang="fr-FR"/>
          </a:p>
        </p:txBody>
      </p:sp>
    </p:spTree>
    <p:extLst>
      <p:ext uri="{BB962C8B-B14F-4D97-AF65-F5344CB8AC3E}">
        <p14:creationId xmlns:p14="http://schemas.microsoft.com/office/powerpoint/2010/main" val="4141427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45B5-F27B-48A9-8C56-4F8DE983B5C8}" type="datetimeFigureOut">
              <a:rPr lang="fr-FR" smtClean="0"/>
              <a:t>05/10/2024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853BB-9F04-412B-B528-C6BB3E21640E}" type="slidenum">
              <a:rPr lang="fr-FR" smtClean="0"/>
              <a:t>‹N°›</a:t>
            </a:fld>
            <a:endParaRPr lang="fr-FR"/>
          </a:p>
        </p:txBody>
      </p:sp>
    </p:spTree>
    <p:extLst>
      <p:ext uri="{BB962C8B-B14F-4D97-AF65-F5344CB8AC3E}">
        <p14:creationId xmlns:p14="http://schemas.microsoft.com/office/powerpoint/2010/main" val="216418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tout le monde,</a:t>
            </a:r>
          </a:p>
          <a:p>
            <a:endParaRPr lang="fr-FR" dirty="0"/>
          </a:p>
          <a:p>
            <a:r>
              <a:rPr lang="fr-FR" dirty="0"/>
              <a:t>Merci de nous accueillir pour ce BBL !</a:t>
            </a:r>
          </a:p>
          <a:p>
            <a:endParaRPr lang="fr-FR" dirty="0"/>
          </a:p>
          <a:p>
            <a:endParaRPr lang="fr-FR" dirty="0"/>
          </a:p>
          <a:p>
            <a:r>
              <a:rPr lang="fr-FR" dirty="0"/>
              <a:t>Avant de commencer on va vous poser deux questions.</a:t>
            </a:r>
          </a:p>
          <a:p>
            <a:endParaRPr lang="fr-FR" dirty="0"/>
          </a:p>
          <a:p>
            <a:r>
              <a:rPr lang="fr-FR" dirty="0"/>
              <a:t>Qui fait de la programmation ?</a:t>
            </a:r>
          </a:p>
          <a:p>
            <a:r>
              <a:rPr lang="fr-FR" dirty="0"/>
              <a:t>	En fonction des gens on verra si on change des choses ou pas</a:t>
            </a:r>
          </a:p>
          <a:p>
            <a:r>
              <a:rPr lang="fr-FR" dirty="0"/>
              <a:t>Qui fait du Java</a:t>
            </a:r>
          </a:p>
          <a:p>
            <a:r>
              <a:rPr lang="fr-FR" dirty="0"/>
              <a:t>	petite blague désolée pour ceux qui n’en font pas</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a:t>
            </a:fld>
            <a:endParaRPr lang="fr-FR"/>
          </a:p>
        </p:txBody>
      </p:sp>
    </p:spTree>
    <p:extLst>
      <p:ext uri="{BB962C8B-B14F-4D97-AF65-F5344CB8AC3E}">
        <p14:creationId xmlns:p14="http://schemas.microsoft.com/office/powerpoint/2010/main" val="5769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des deux 2 Voila une idée de code généré, </a:t>
            </a:r>
          </a:p>
          <a:p>
            <a:endParaRPr lang="fr-FR" dirty="0"/>
          </a:p>
          <a:p>
            <a:r>
              <a:rPr lang="fr-FR" dirty="0" err="1"/>
              <a:t>TechLead</a:t>
            </a:r>
            <a:r>
              <a:rPr lang="fr-FR" dirty="0"/>
              <a:t> ou dev : Vous propose de commencer par le </a:t>
            </a:r>
            <a:r>
              <a:rPr lang="fr-FR" dirty="0" err="1"/>
              <a:t>get</a:t>
            </a:r>
            <a:r>
              <a:rPr lang="fr-FR" dirty="0"/>
              <a:t> de données et on va matérialiser comme produit un marteau</a:t>
            </a:r>
          </a:p>
          <a:p>
            <a:endParaRPr lang="fr-FR" dirty="0"/>
          </a:p>
          <a:p>
            <a:r>
              <a:rPr lang="fr-FR" dirty="0"/>
              <a:t>On retrouve nos mots clefs classique, </a:t>
            </a:r>
            <a:r>
              <a:rPr lang="fr-FR" dirty="0" err="1"/>
              <a:t>Autowired</a:t>
            </a:r>
            <a:r>
              <a:rPr lang="fr-FR" dirty="0"/>
              <a:t>, </a:t>
            </a:r>
            <a:r>
              <a:rPr lang="fr-FR" dirty="0" err="1"/>
              <a:t>GetMapping</a:t>
            </a:r>
            <a:r>
              <a:rPr lang="fr-FR" dirty="0"/>
              <a:t> jusque la tout le monde n’est pas perdu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10</a:t>
            </a:fld>
            <a:endParaRPr lang="fr-FR"/>
          </a:p>
        </p:txBody>
      </p:sp>
    </p:spTree>
    <p:extLst>
      <p:ext uri="{BB962C8B-B14F-4D97-AF65-F5344CB8AC3E}">
        <p14:creationId xmlns:p14="http://schemas.microsoft.com/office/powerpoint/2010/main" val="752842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Tech Lead : Si on prend notre DTO, on se retrouve avec une armé de Getter et Setter, on peut utiliser,  Lombok  </a:t>
            </a:r>
          </a:p>
          <a:p>
            <a:r>
              <a:rPr lang="fr-FR" dirty="0"/>
              <a:t>Alors oui ce n’est pas un </a:t>
            </a:r>
            <a:r>
              <a:rPr lang="fr-FR" dirty="0" err="1"/>
              <a:t>framework</a:t>
            </a:r>
            <a:r>
              <a:rPr lang="fr-FR" dirty="0"/>
              <a:t> et ce n’est pas grave on en est pas loin vu ce que ca fait et puis j’ai envie d’en parler</a:t>
            </a:r>
          </a:p>
          <a:p>
            <a:endParaRPr lang="fr-FR" dirty="0"/>
          </a:p>
          <a:p>
            <a:r>
              <a:rPr lang="fr-FR" dirty="0"/>
              <a:t>D’une classe d’environ 20 lignes on passe à 5 lignes, </a:t>
            </a:r>
          </a:p>
          <a:p>
            <a:endParaRPr lang="fr-FR" dirty="0"/>
          </a:p>
          <a:p>
            <a:r>
              <a:rPr lang="fr-FR" dirty="0"/>
              <a:t>Dev : et sinon ça marche comment ton truc …</a:t>
            </a:r>
          </a:p>
          <a:p>
            <a:endParaRPr lang="fr-FR" dirty="0"/>
          </a:p>
          <a:p>
            <a:r>
              <a:rPr lang="fr-FR" dirty="0" err="1"/>
              <a:t>TechLead</a:t>
            </a:r>
            <a:r>
              <a:rPr lang="fr-FR" dirty="0"/>
              <a:t> : tu es sur de vouloir savoir, alors à la compilation on va introspecter la classe à la compilation et ajouter les méthode</a:t>
            </a:r>
          </a:p>
          <a:p>
            <a:r>
              <a:rPr lang="fr-FR" dirty="0"/>
              <a:t>Getter / Setter / …..</a:t>
            </a:r>
          </a:p>
          <a:p>
            <a:endParaRPr lang="fr-FR" dirty="0"/>
          </a:p>
          <a:p>
            <a:r>
              <a:rPr lang="fr-FR" dirty="0"/>
              <a:t>Dev : Je te fais confiance mais j’ai du installé un plugin sur mon IDE pour que ça ne nuise pas à mon travail</a:t>
            </a:r>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11</a:t>
            </a:fld>
            <a:endParaRPr lang="fr-FR"/>
          </a:p>
        </p:txBody>
      </p:sp>
    </p:spTree>
    <p:extLst>
      <p:ext uri="{BB962C8B-B14F-4D97-AF65-F5344CB8AC3E}">
        <p14:creationId xmlns:p14="http://schemas.microsoft.com/office/powerpoint/2010/main" val="363510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Au fait, les marteaux sont stockés en base, qu’est ce que l’on utilise ?</a:t>
            </a:r>
          </a:p>
          <a:p>
            <a:endParaRPr lang="fr-FR" dirty="0"/>
          </a:p>
          <a:p>
            <a:r>
              <a:rPr lang="fr-FR" dirty="0"/>
              <a:t>Tech Lead : Bah continuons comme tout le monde et exploitons le </a:t>
            </a:r>
            <a:r>
              <a:rPr lang="fr-FR" dirty="0" err="1"/>
              <a:t>framework</a:t>
            </a:r>
            <a:r>
              <a:rPr lang="fr-FR" dirty="0"/>
              <a:t> !</a:t>
            </a:r>
          </a:p>
          <a:p>
            <a:endParaRPr lang="fr-FR" dirty="0"/>
          </a:p>
          <a:p>
            <a:r>
              <a:rPr lang="fr-FR" dirty="0"/>
              <a:t>Dev : Mais comment tu fais pour ajouter tout ça ?</a:t>
            </a:r>
          </a:p>
          <a:p>
            <a:endParaRPr lang="fr-FR" dirty="0"/>
          </a:p>
          <a:p>
            <a:r>
              <a:rPr lang="fr-FR" dirty="0"/>
              <a:t>Tech Lead : Simple on ajoute le starter </a:t>
            </a:r>
            <a:r>
              <a:rPr lang="fr-FR" dirty="0" err="1"/>
              <a:t>springboot</a:t>
            </a:r>
            <a:r>
              <a:rPr lang="fr-FR" dirty="0"/>
              <a:t>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12</a:t>
            </a:fld>
            <a:endParaRPr lang="fr-FR"/>
          </a:p>
        </p:txBody>
      </p:sp>
    </p:spTree>
    <p:extLst>
      <p:ext uri="{BB962C8B-B14F-4D97-AF65-F5344CB8AC3E}">
        <p14:creationId xmlns:p14="http://schemas.microsoft.com/office/powerpoint/2010/main" val="3079294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Dev : Et comment tu fais pour modéliser les entités ?</a:t>
            </a:r>
          </a:p>
          <a:p>
            <a:endParaRPr lang="fr-FR" dirty="0"/>
          </a:p>
          <a:p>
            <a:r>
              <a:rPr lang="fr-FR" dirty="0"/>
              <a:t>Tech Lead : Simple avec des annotations ?</a:t>
            </a:r>
          </a:p>
          <a:p>
            <a:endParaRPr lang="fr-FR" dirty="0"/>
          </a:p>
          <a:p>
            <a:r>
              <a:rPr lang="fr-FR" dirty="0"/>
              <a:t>Dev : ça commence en faire beaucoup non ?</a:t>
            </a:r>
          </a:p>
          <a:p>
            <a:endParaRPr lang="fr-FR" dirty="0"/>
          </a:p>
          <a:p>
            <a:r>
              <a:rPr lang="fr-FR" dirty="0"/>
              <a:t>Tech Lead : Mais non ça simplifie le code, on se concentre sur l’essentiel ! Et puis avec une simple interface, on a plein d’opération d’écriture et de lecture déjà toute faites !</a:t>
            </a:r>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13</a:t>
            </a:fld>
            <a:endParaRPr lang="fr-FR"/>
          </a:p>
        </p:txBody>
      </p:sp>
    </p:spTree>
    <p:extLst>
      <p:ext uri="{BB962C8B-B14F-4D97-AF65-F5344CB8AC3E}">
        <p14:creationId xmlns:p14="http://schemas.microsoft.com/office/powerpoint/2010/main" val="257836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C’est bon on est capable de trouver un marteau, tous les marteaux d’une marque, et toutes les marques de marteaux avec les types de marteaux associés !</a:t>
            </a:r>
          </a:p>
          <a:p>
            <a:endParaRPr lang="fr-FR" dirty="0"/>
          </a:p>
          <a:p>
            <a:r>
              <a:rPr lang="fr-FR" dirty="0"/>
              <a:t>Tech Lead : Tu as testé ?</a:t>
            </a:r>
          </a:p>
          <a:p>
            <a:endParaRPr lang="fr-FR" dirty="0"/>
          </a:p>
          <a:p>
            <a:r>
              <a:rPr lang="fr-FR" dirty="0"/>
              <a:t>Dev : Bien sur et voici le tests que j’ai fait !</a:t>
            </a:r>
          </a:p>
          <a:p>
            <a:endParaRPr lang="fr-FR" dirty="0"/>
          </a:p>
          <a:p>
            <a:r>
              <a:rPr lang="fr-FR"/>
              <a:t>Tech Lead </a:t>
            </a:r>
            <a:r>
              <a:rPr lang="fr-FR" dirty="0"/>
              <a:t>: Top ! Allez on livre je préviens </a:t>
            </a:r>
            <a:r>
              <a:rPr lang="fr-FR" dirty="0" err="1"/>
              <a:t>BricoShop</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15</a:t>
            </a:fld>
            <a:endParaRPr lang="fr-FR"/>
          </a:p>
        </p:txBody>
      </p:sp>
    </p:spTree>
    <p:extLst>
      <p:ext uri="{BB962C8B-B14F-4D97-AF65-F5344CB8AC3E}">
        <p14:creationId xmlns:p14="http://schemas.microsoft.com/office/powerpoint/2010/main" val="1022407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Tech Lead : J’ai une mauvaise nouvelle, </a:t>
            </a:r>
            <a:r>
              <a:rPr lang="fr-FR" dirty="0" err="1"/>
              <a:t>BricoShop</a:t>
            </a:r>
            <a:r>
              <a:rPr lang="fr-FR" dirty="0"/>
              <a:t> est furax !</a:t>
            </a:r>
          </a:p>
          <a:p>
            <a:endParaRPr lang="fr-FR" dirty="0"/>
          </a:p>
          <a:p>
            <a:r>
              <a:rPr lang="fr-FR" dirty="0"/>
              <a:t>Dev : Ah bon pourquoi ? On a fait vite et nos tests ont montré que ça marchait comme attendu ?</a:t>
            </a:r>
          </a:p>
          <a:p>
            <a:endParaRPr lang="fr-FR" dirty="0"/>
          </a:p>
          <a:p>
            <a:r>
              <a:rPr lang="fr-FR" dirty="0"/>
              <a:t>Tech Lead  : Alors il avait demandé une application légère pour l’installer sur des postes faibles en ressources et qui peut tenir une certaine charge car ils sont les spécialistes du marteau</a:t>
            </a:r>
          </a:p>
          <a:p>
            <a:endParaRPr lang="fr-FR" dirty="0"/>
          </a:p>
          <a:p>
            <a:r>
              <a:rPr lang="fr-FR" dirty="0"/>
              <a:t>Dev : Attends je regarde … Ah ouais on démarre en 4,5 secondes et notre livrable fait déjà 81 Mo. Et puis j’ai analysé le problème de charge, en fait ils ont beaucoup de marteaux … et j’ai regarder la mémoire de la JVM et ça fait pas plaisir</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On est complétement à côté de la plaque en fait </a:t>
            </a:r>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16</a:t>
            </a:fld>
            <a:endParaRPr lang="fr-FR"/>
          </a:p>
        </p:txBody>
      </p:sp>
    </p:spTree>
    <p:extLst>
      <p:ext uri="{BB962C8B-B14F-4D97-AF65-F5344CB8AC3E}">
        <p14:creationId xmlns:p14="http://schemas.microsoft.com/office/powerpoint/2010/main" val="2800220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kern="1200" baseline="0" dirty="0">
                <a:solidFill>
                  <a:srgbClr val="000000"/>
                </a:solidFill>
                <a:latin typeface="Calibri" panose="020F0502020204030204" pitchFamily="34" charset="0"/>
              </a:rPr>
              <a:t>Dev </a:t>
            </a:r>
            <a:r>
              <a:rPr lang="fr-FR" dirty="0"/>
              <a:t>: On repart des besoins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17</a:t>
            </a:fld>
            <a:endParaRPr lang="fr-FR"/>
          </a:p>
        </p:txBody>
      </p:sp>
    </p:spTree>
    <p:extLst>
      <p:ext uri="{BB962C8B-B14F-4D97-AF65-F5344CB8AC3E}">
        <p14:creationId xmlns:p14="http://schemas.microsoft.com/office/powerpoint/2010/main" val="3926172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Oui, j’ai une idée on peut tester une libraire plus légère </a:t>
            </a:r>
            <a:r>
              <a:rPr lang="fr-FR" dirty="0" err="1"/>
              <a:t>JavaLin</a:t>
            </a:r>
            <a:endParaRPr lang="fr-FR" dirty="0"/>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Ok cool ! Ils ont un </a:t>
            </a:r>
            <a:r>
              <a:rPr lang="fr-FR" dirty="0" err="1"/>
              <a:t>intitializer</a:t>
            </a:r>
            <a:r>
              <a:rPr lang="fr-FR" dirty="0"/>
              <a:t> ?</a:t>
            </a:r>
          </a:p>
          <a:p>
            <a:endParaRPr lang="fr-FR" dirty="0"/>
          </a:p>
          <a:p>
            <a:r>
              <a:rPr lang="fr-FR" dirty="0"/>
              <a:t>Dev : Ah non, faut que je lise la documentation mais ils ont l’air d’avoir un tutoriel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18</a:t>
            </a:fld>
            <a:endParaRPr lang="fr-FR"/>
          </a:p>
        </p:txBody>
      </p:sp>
    </p:spTree>
    <p:extLst>
      <p:ext uri="{BB962C8B-B14F-4D97-AF65-F5344CB8AC3E}">
        <p14:creationId xmlns:p14="http://schemas.microsoft.com/office/powerpoint/2010/main" val="2310988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kern="1200" baseline="0" dirty="0">
                <a:solidFill>
                  <a:srgbClr val="000000"/>
                </a:solidFill>
                <a:latin typeface="Calibri" panose="020F0502020204030204" pitchFamily="34" charset="0"/>
              </a:rPr>
              <a:t>Tech Lead </a:t>
            </a:r>
            <a:r>
              <a:rPr lang="fr-FR" dirty="0"/>
              <a:t> : Y autant de ligne de code que Spring boot ?</a:t>
            </a:r>
          </a:p>
          <a:p>
            <a:endParaRPr lang="fr-FR" dirty="0"/>
          </a:p>
          <a:p>
            <a:r>
              <a:rPr lang="fr-FR" dirty="0"/>
              <a:t>Dev : Ah bah non, on a plus d’injecteur de dépendance, j’ai fait ma propre </a:t>
            </a:r>
            <a:r>
              <a:rPr lang="fr-FR" dirty="0" err="1"/>
              <a:t>factory</a:t>
            </a:r>
            <a:r>
              <a:rPr lang="fr-FR" dirty="0"/>
              <a:t> !</a:t>
            </a:r>
          </a:p>
          <a:p>
            <a:r>
              <a:rPr lang="fr-FR" dirty="0"/>
              <a:t>Tout le monde c’est ce que c’est une </a:t>
            </a:r>
            <a:r>
              <a:rPr lang="fr-FR" dirty="0" err="1"/>
              <a:t>factory</a:t>
            </a:r>
            <a:r>
              <a:rPr lang="fr-FR" dirty="0"/>
              <a:t>, petit rappel ?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ça n’a pas été trop long écrire ?</a:t>
            </a:r>
          </a:p>
          <a:p>
            <a:endParaRPr lang="fr-FR" dirty="0"/>
          </a:p>
          <a:p>
            <a:r>
              <a:rPr lang="fr-FR" dirty="0"/>
              <a:t>Dev : Ah non, et puis quand il manquait une dépendance, je le voyais de suite sans compter que mes services n’ont plus d’annotation et sont donc purement métier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19</a:t>
            </a:fld>
            <a:endParaRPr lang="fr-FR"/>
          </a:p>
        </p:txBody>
      </p:sp>
    </p:spTree>
    <p:extLst>
      <p:ext uri="{BB962C8B-B14F-4D97-AF65-F5344CB8AC3E}">
        <p14:creationId xmlns:p14="http://schemas.microsoft.com/office/powerpoint/2010/main" val="3064099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Mais du coup, on ne reprend pas </a:t>
            </a:r>
            <a:r>
              <a:rPr lang="fr-FR" dirty="0" err="1"/>
              <a:t>lombok</a:t>
            </a:r>
            <a:r>
              <a:rPr lang="fr-FR" dirty="0"/>
              <a:t> après tout ce n’est pas un </a:t>
            </a:r>
            <a:r>
              <a:rPr lang="fr-FR" dirty="0" err="1"/>
              <a:t>framework</a:t>
            </a:r>
            <a:r>
              <a:rPr lang="fr-FR" dirty="0"/>
              <a:t> lourd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Je vais te raconter l’histoire des Record =&gt; Tu enchaines sur ce qu’est un record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20</a:t>
            </a:fld>
            <a:endParaRPr lang="fr-FR"/>
          </a:p>
        </p:txBody>
      </p:sp>
    </p:spTree>
    <p:extLst>
      <p:ext uri="{BB962C8B-B14F-4D97-AF65-F5344CB8AC3E}">
        <p14:creationId xmlns:p14="http://schemas.microsoft.com/office/powerpoint/2010/main" val="336205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rgbClr val="FF0000"/>
                </a:solidFill>
              </a:rPr>
              <a:t>On interagit avec le public :</a:t>
            </a:r>
            <a:br>
              <a:rPr lang="fr-FR" dirty="0"/>
            </a:br>
            <a:r>
              <a:rPr lang="fr-FR" dirty="0"/>
              <a:t>X tu as oublié les réseaux sociaux, le truc ou on a juste un </a:t>
            </a:r>
            <a:r>
              <a:rPr lang="fr-FR" dirty="0" err="1"/>
              <a:t>github</a:t>
            </a:r>
            <a:r>
              <a:rPr lang="fr-FR" dirty="0"/>
              <a:t> avec rien et pas de twitter … ah oui il n’y avait rien à mettre</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a:t>
            </a:fld>
            <a:endParaRPr lang="fr-FR"/>
          </a:p>
        </p:txBody>
      </p:sp>
    </p:spTree>
    <p:extLst>
      <p:ext uri="{BB962C8B-B14F-4D97-AF65-F5344CB8AC3E}">
        <p14:creationId xmlns:p14="http://schemas.microsoft.com/office/powerpoint/2010/main" val="3400270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Tech Lead : Mais du coup avec la base de données, on fait comment du </a:t>
            </a:r>
            <a:r>
              <a:rPr lang="fr-FR" dirty="0" err="1"/>
              <a:t>Jdbc</a:t>
            </a:r>
            <a:r>
              <a:rPr lang="fr-FR" dirty="0"/>
              <a:t> pur, ou tu as une autre idée de génie ?</a:t>
            </a:r>
          </a:p>
          <a:p>
            <a:endParaRPr lang="fr-FR" dirty="0"/>
          </a:p>
          <a:p>
            <a:r>
              <a:rPr lang="fr-FR" dirty="0"/>
              <a:t>Dev : Non, j’ai fait un peu de veille technologique et j’ai trouvé une librairie qui se présente comme un ORM léger ! Cela va nous faire gagner du temps sur le mapping des </a:t>
            </a:r>
            <a:r>
              <a:rPr lang="fr-FR" dirty="0" err="1"/>
              <a:t>resultset</a:t>
            </a:r>
            <a:r>
              <a:rPr lang="fr-FR" dirty="0"/>
              <a:t> tout en restant très proche de </a:t>
            </a:r>
            <a:r>
              <a:rPr lang="fr-FR" dirty="0" err="1"/>
              <a:t>Jdbc</a:t>
            </a:r>
            <a:r>
              <a:rPr lang="fr-FR" dirty="0"/>
              <a:t>.</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Pourquoi tu as ajouté la dépendance </a:t>
            </a:r>
            <a:r>
              <a:rPr lang="fr-FR" dirty="0" err="1"/>
              <a:t>jackson</a:t>
            </a:r>
            <a:r>
              <a:rPr lang="fr-FR" dirty="0"/>
              <a:t> ?</a:t>
            </a:r>
          </a:p>
          <a:p>
            <a:endParaRPr lang="fr-FR" dirty="0"/>
          </a:p>
          <a:p>
            <a:r>
              <a:rPr lang="fr-FR" sz="1800" b="0" i="0" u="none" strike="noStrike" kern="1200" baseline="0" dirty="0">
                <a:solidFill>
                  <a:srgbClr val="000000"/>
                </a:solidFill>
                <a:latin typeface="Calibri" panose="020F0502020204030204" pitchFamily="34" charset="0"/>
              </a:rPr>
              <a:t>Dev</a:t>
            </a:r>
            <a:r>
              <a:rPr lang="fr-FR" dirty="0"/>
              <a:t> : </a:t>
            </a:r>
            <a:r>
              <a:rPr lang="fr-FR" dirty="0" err="1"/>
              <a:t>Javalin</a:t>
            </a:r>
            <a:r>
              <a:rPr lang="fr-FR" dirty="0"/>
              <a:t> ne vient pas avec plein de fonctionnalité pré implémenté, c’est à nous de choisir ce que l’on veut ajouter à notre application en fonction de notre besoin. J’ai donc ajouter la lib qui nous permet de </a:t>
            </a:r>
            <a:r>
              <a:rPr lang="fr-FR" dirty="0" err="1"/>
              <a:t>serializé</a:t>
            </a:r>
            <a:r>
              <a:rPr lang="fr-FR" dirty="0"/>
              <a:t> en </a:t>
            </a:r>
            <a:r>
              <a:rPr lang="fr-FR" dirty="0" err="1"/>
              <a:t>json</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21</a:t>
            </a:fld>
            <a:endParaRPr lang="fr-FR"/>
          </a:p>
        </p:txBody>
      </p:sp>
    </p:spTree>
    <p:extLst>
      <p:ext uri="{BB962C8B-B14F-4D97-AF65-F5344CB8AC3E}">
        <p14:creationId xmlns:p14="http://schemas.microsoft.com/office/powerpoint/2010/main" val="820394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Dev ou Tech Lead : Et comment tu fais pour modéliser les entités ?</a:t>
            </a:r>
          </a:p>
          <a:p>
            <a:endParaRPr lang="fr-FR" dirty="0"/>
          </a:p>
          <a:p>
            <a:r>
              <a:rPr lang="fr-FR" dirty="0"/>
              <a:t>Dev ou Tech Lead  : Comme on le veut, </a:t>
            </a:r>
            <a:r>
              <a:rPr lang="fr-FR" dirty="0" err="1"/>
              <a:t>Jdbi</a:t>
            </a:r>
            <a:r>
              <a:rPr lang="fr-FR" dirty="0"/>
              <a:t> ne nous impose pas de mapping. On peut même utiliser des records, il fera le mapping automatique du </a:t>
            </a:r>
            <a:r>
              <a:rPr lang="fr-FR" dirty="0" err="1"/>
              <a:t>resultset</a:t>
            </a:r>
            <a:r>
              <a:rPr lang="fr-FR" dirty="0"/>
              <a:t> vers le record !</a:t>
            </a:r>
            <a:br>
              <a:rPr lang="fr-FR" dirty="0"/>
            </a:br>
            <a:r>
              <a:rPr lang="fr-FR" dirty="0"/>
              <a:t>Je dois par contre écrire ma requête SQL dans un DAO, je n’ai pas toute plein d’opération déjà écrite pour moi. J’y ai gagner en visibilité sur ce que je fais sur mes entités.</a:t>
            </a:r>
          </a:p>
          <a:p>
            <a:endParaRPr lang="fr-FR" dirty="0"/>
          </a:p>
          <a:p>
            <a:r>
              <a:rPr lang="fr-FR" dirty="0"/>
              <a:t>La contre partie il savoir écrire du SQL, mais vous pouvez demander à un DBA normalement il peut vous aider</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22</a:t>
            </a:fld>
            <a:endParaRPr lang="fr-FR"/>
          </a:p>
        </p:txBody>
      </p:sp>
    </p:spTree>
    <p:extLst>
      <p:ext uri="{BB962C8B-B14F-4D97-AF65-F5344CB8AC3E}">
        <p14:creationId xmlns:p14="http://schemas.microsoft.com/office/powerpoint/2010/main" val="2359100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 : C’est bon on est capable de trouver un marteau, tous les marteaux d’une marque, et toutes les marques de marteaux avec les types de marteaux associés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Tu as testé ?</a:t>
            </a:r>
          </a:p>
          <a:p>
            <a:endParaRPr lang="fr-FR" dirty="0"/>
          </a:p>
          <a:p>
            <a:r>
              <a:rPr lang="fr-FR" dirty="0"/>
              <a:t>Dev : Bien sur et voici le tests que j’ai fait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Top ! Allez on livre je préviens </a:t>
            </a:r>
            <a:r>
              <a:rPr lang="fr-FR" dirty="0" err="1"/>
              <a:t>BricoShop</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23</a:t>
            </a:fld>
            <a:endParaRPr lang="fr-FR"/>
          </a:p>
        </p:txBody>
      </p:sp>
    </p:spTree>
    <p:extLst>
      <p:ext uri="{BB962C8B-B14F-4D97-AF65-F5344CB8AC3E}">
        <p14:creationId xmlns:p14="http://schemas.microsoft.com/office/powerpoint/2010/main" val="3360134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kern="1200" baseline="0" dirty="0">
                <a:solidFill>
                  <a:srgbClr val="000000"/>
                </a:solidFill>
                <a:latin typeface="Calibri" panose="020F0502020204030204" pitchFamily="34" charset="0"/>
              </a:rPr>
              <a:t>Tech Lead </a:t>
            </a:r>
            <a:r>
              <a:rPr lang="fr-FR" dirty="0"/>
              <a:t> : J’ai une mauvaise nouvelle, </a:t>
            </a:r>
            <a:r>
              <a:rPr lang="fr-FR" dirty="0" err="1"/>
              <a:t>BricoShop</a:t>
            </a:r>
            <a:r>
              <a:rPr lang="fr-FR" dirty="0"/>
              <a:t> est super content !</a:t>
            </a:r>
          </a:p>
          <a:p>
            <a:endParaRPr lang="fr-FR" dirty="0"/>
          </a:p>
          <a:p>
            <a:r>
              <a:rPr lang="fr-FR" sz="1800" b="0" i="0" u="none" strike="noStrike" kern="1200" baseline="0" dirty="0">
                <a:solidFill>
                  <a:srgbClr val="000000"/>
                </a:solidFill>
                <a:latin typeface="Calibri" panose="020F0502020204030204" pitchFamily="34" charset="0"/>
              </a:rPr>
              <a:t>Dev</a:t>
            </a:r>
            <a:r>
              <a:rPr lang="fr-FR" dirty="0"/>
              <a:t> : C’est vrai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Oui l’application démarre plus vite et est beaucoup plus légère. Elle a aussi chargé tout le catalogue de marteaux en 10 secondes.</a:t>
            </a:r>
          </a:p>
          <a:p>
            <a:endParaRPr lang="fr-FR" dirty="0"/>
          </a:p>
          <a:p>
            <a:r>
              <a:rPr lang="fr-FR" dirty="0"/>
              <a:t>Dev : Oui, j’en ai profité pour regarder la </a:t>
            </a:r>
            <a:r>
              <a:rPr lang="fr-FR" dirty="0" err="1"/>
              <a:t>consomation</a:t>
            </a:r>
            <a:r>
              <a:rPr lang="fr-FR" dirty="0"/>
              <a:t> mémoire ! Je me suis couché beaucoup plus tôt hier !</a:t>
            </a:r>
          </a:p>
          <a:p>
            <a:endParaRPr lang="fr-FR" dirty="0"/>
          </a:p>
          <a:p>
            <a:r>
              <a:rPr lang="fr-FR" sz="1800" b="0" i="0" u="none" strike="noStrike" kern="1200" baseline="0" dirty="0">
                <a:solidFill>
                  <a:srgbClr val="000000"/>
                </a:solidFill>
                <a:latin typeface="Calibri" panose="020F0502020204030204" pitchFamily="34" charset="0"/>
              </a:rPr>
              <a:t>Tech Lead </a:t>
            </a:r>
            <a:r>
              <a:rPr lang="fr-FR" dirty="0"/>
              <a:t> : Le client est ravi de ce que l’on a fait pour lui, ça fit à son besoin</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24</a:t>
            </a:fld>
            <a:endParaRPr lang="fr-FR"/>
          </a:p>
        </p:txBody>
      </p:sp>
    </p:spTree>
    <p:extLst>
      <p:ext uri="{BB962C8B-B14F-4D97-AF65-F5344CB8AC3E}">
        <p14:creationId xmlns:p14="http://schemas.microsoft.com/office/powerpoint/2010/main" val="3109226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arrête le duo de comique</a:t>
            </a:r>
          </a:p>
          <a:p>
            <a:endParaRPr lang="fr-FR" dirty="0"/>
          </a:p>
          <a:p>
            <a:r>
              <a:rPr lang="fr-FR" dirty="0"/>
              <a:t>Nombre de dépendance augmente la surface d’attaque, donc attention</a:t>
            </a:r>
          </a:p>
          <a:p>
            <a:r>
              <a:rPr lang="fr-FR" dirty="0"/>
              <a:t>Dépendance à l’open source</a:t>
            </a:r>
          </a:p>
          <a:p>
            <a:endParaRPr lang="fr-FR" dirty="0"/>
          </a:p>
          <a:p>
            <a:endParaRPr lang="fr-FR" dirty="0"/>
          </a:p>
          <a:p>
            <a:r>
              <a:rPr lang="fr-FR" dirty="0" err="1"/>
              <a:t>Frameworkless</a:t>
            </a:r>
            <a:r>
              <a:rPr lang="fr-FR" dirty="0"/>
              <a:t> </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25</a:t>
            </a:fld>
            <a:endParaRPr lang="fr-FR"/>
          </a:p>
        </p:txBody>
      </p:sp>
    </p:spTree>
    <p:extLst>
      <p:ext uri="{BB962C8B-B14F-4D97-AF65-F5344CB8AC3E}">
        <p14:creationId xmlns:p14="http://schemas.microsoft.com/office/powerpoint/2010/main" val="334340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 on a des jolis résultats, mais il est intéressant de les comprendre.</a:t>
            </a:r>
          </a:p>
          <a:p>
            <a:endParaRPr lang="fr-FR" dirty="0"/>
          </a:p>
          <a:p>
            <a:r>
              <a:rPr lang="fr-FR" dirty="0"/>
              <a:t>On va essayer comprendre pourquoi Spring que l’on retrouve partout c’est retrouvé en difficulté.</a:t>
            </a:r>
          </a:p>
          <a:p>
            <a:endParaRPr lang="fr-FR" dirty="0"/>
          </a:p>
          <a:p>
            <a:r>
              <a:rPr lang="fr-FR" dirty="0"/>
              <a:t>La tu </a:t>
            </a:r>
            <a:r>
              <a:rPr lang="fr-FR" dirty="0" err="1"/>
              <a:t>bablabate</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26</a:t>
            </a:fld>
            <a:endParaRPr lang="fr-FR"/>
          </a:p>
        </p:txBody>
      </p:sp>
    </p:spTree>
    <p:extLst>
      <p:ext uri="{BB962C8B-B14F-4D97-AF65-F5344CB8AC3E}">
        <p14:creationId xmlns:p14="http://schemas.microsoft.com/office/powerpoint/2010/main" val="1776739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que l’on a vu ça, comment on peut essayer de faire en sorte d’optimiser les choses :</a:t>
            </a:r>
          </a:p>
          <a:p>
            <a:r>
              <a:rPr lang="fr-FR" dirty="0"/>
              <a:t>Utilisation de Spring Native ?</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30</a:t>
            </a:fld>
            <a:endParaRPr lang="fr-FR"/>
          </a:p>
        </p:txBody>
      </p:sp>
    </p:spTree>
    <p:extLst>
      <p:ext uri="{BB962C8B-B14F-4D97-AF65-F5344CB8AC3E}">
        <p14:creationId xmlns:p14="http://schemas.microsoft.com/office/powerpoint/2010/main" val="4243489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Insistez sur le fait que la légèreté d’une application permet de mieux l’entretenir.</a:t>
            </a:r>
          </a:p>
          <a:p>
            <a:r>
              <a:rPr lang="fr-FR" dirty="0"/>
              <a:t>Les montées de versions où l’apparition de failles sont plus basses par définition (moins de dépendance à gérer)</a:t>
            </a:r>
          </a:p>
          <a:p>
            <a:r>
              <a:rPr lang="fr-FR" dirty="0"/>
              <a:t>La code base est au final plus </a:t>
            </a:r>
            <a:r>
              <a:rPr lang="fr-FR" dirty="0" err="1"/>
              <a:t>loud</a:t>
            </a:r>
            <a:r>
              <a:rPr lang="fr-FR" dirty="0"/>
              <a:t> côté tout </a:t>
            </a:r>
            <a:r>
              <a:rPr lang="fr-FR" dirty="0" err="1"/>
              <a:t>framework</a:t>
            </a:r>
            <a:r>
              <a:rPr lang="fr-FR" dirty="0"/>
              <a:t>, car il vient avec une code base déjà très lourde.</a:t>
            </a:r>
          </a:p>
          <a:p>
            <a:endParaRPr lang="fr-FR" dirty="0"/>
          </a:p>
          <a:p>
            <a:r>
              <a:rPr lang="fr-FR" dirty="0"/>
              <a:t>Pour les contraintes, un truc tout simple Hibernate nous réclame un constructeur sans argument sur l’entité. Là où avec </a:t>
            </a:r>
            <a:r>
              <a:rPr lang="fr-FR" dirty="0" err="1"/>
              <a:t>Jdbi</a:t>
            </a:r>
            <a:r>
              <a:rPr lang="fr-FR" dirty="0"/>
              <a:t> on est plus libre de façonner nos entités.</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31</a:t>
            </a:fld>
            <a:endParaRPr lang="fr-FR"/>
          </a:p>
        </p:txBody>
      </p:sp>
    </p:spTree>
    <p:extLst>
      <p:ext uri="{BB962C8B-B14F-4D97-AF65-F5344CB8AC3E}">
        <p14:creationId xmlns:p14="http://schemas.microsoft.com/office/powerpoint/2010/main" val="1166733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Parler de nos expériences :</a:t>
            </a:r>
          </a:p>
          <a:p>
            <a:endParaRPr lang="fr-FR"/>
          </a:p>
          <a:p>
            <a:pPr marL="171450" indent="-171450">
              <a:buFontTx/>
              <a:buChar char="-"/>
            </a:pPr>
            <a:r>
              <a:rPr lang="fr-FR"/>
              <a:t>Un batch </a:t>
            </a:r>
            <a:r>
              <a:rPr lang="fr-FR" err="1"/>
              <a:t>developé</a:t>
            </a:r>
            <a:r>
              <a:rPr lang="fr-FR"/>
              <a:t> en Spring Batch + Hibernate pour intégrer 24 millions de Siret en BDD 5h =&gt; 1jour de dev une lib + </a:t>
            </a:r>
            <a:r>
              <a:rPr lang="fr-FR" err="1"/>
              <a:t>jdbc</a:t>
            </a:r>
            <a:r>
              <a:rPr lang="fr-FR"/>
              <a:t> 14 minutes =&gt; Et pourtant réticence face à un code complexe =&gt; Pédagogie</a:t>
            </a:r>
          </a:p>
          <a:p>
            <a:pPr marL="171450" indent="-171450">
              <a:buFontTx/>
              <a:buChar char="-"/>
            </a:pPr>
            <a:r>
              <a:rPr lang="fr-FR"/>
              <a:t>Une application de trading </a:t>
            </a:r>
            <a:r>
              <a:rPr lang="fr-FR" err="1"/>
              <a:t>electronique</a:t>
            </a:r>
            <a:r>
              <a:rPr lang="fr-FR"/>
              <a:t> </a:t>
            </a:r>
            <a:r>
              <a:rPr lang="fr-FR" err="1"/>
              <a:t>developé</a:t>
            </a:r>
            <a:r>
              <a:rPr lang="fr-FR"/>
              <a:t> uniquement avec des lib </a:t>
            </a:r>
            <a:r>
              <a:rPr lang="fr-FR" err="1"/>
              <a:t>légeres</a:t>
            </a:r>
            <a:r>
              <a:rPr lang="fr-FR"/>
              <a:t> =&gt; Productivité identique, gain de maitrise sur ce qui est fait, application plus légère</a:t>
            </a:r>
          </a:p>
          <a:p>
            <a:pPr marL="171450" indent="-171450">
              <a:buFontTx/>
              <a:buChar char="-"/>
            </a:pPr>
            <a:r>
              <a:rPr lang="fr-FR"/>
              <a:t>Migration Spring sécurité sur l’API Oauth2 : Faire rentrer un rond dans une étoiles. Décision d’implémenter le process d’authentification nous même pour coller à l’</a:t>
            </a:r>
            <a:r>
              <a:rPr lang="fr-FR" err="1"/>
              <a:t>ecosystéme</a:t>
            </a:r>
            <a:r>
              <a:rPr lang="fr-FR"/>
              <a:t>. Développement court et l’équipe à repris la connaissance sur cette partie qui était vue comme une boite noire.</a:t>
            </a:r>
          </a:p>
          <a:p>
            <a:pPr marL="171450" indent="-171450">
              <a:buFontTx/>
              <a:buChar char="-"/>
            </a:pPr>
            <a:endParaRPr lang="fr-FR"/>
          </a:p>
          <a:p>
            <a:pPr marL="0" indent="0">
              <a:buFontTx/>
              <a:buNone/>
            </a:pPr>
            <a:r>
              <a:rPr lang="fr-FR"/>
              <a:t>Mais les Framework sont présents chez les clients et ils ont aussi de l’intérêt.</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32</a:t>
            </a:fld>
            <a:endParaRPr lang="fr-FR"/>
          </a:p>
        </p:txBody>
      </p:sp>
    </p:spTree>
    <p:extLst>
      <p:ext uri="{BB962C8B-B14F-4D97-AF65-F5344CB8AC3E}">
        <p14:creationId xmlns:p14="http://schemas.microsoft.com/office/powerpoint/2010/main" val="3683969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6BBAC-F28C-1329-8FD8-33AD3D664D5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933C6A0-AF3B-CA28-9B7A-80B5FDDE549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34D9A55-55B9-A8FC-42EF-C078AA4BA29B}"/>
              </a:ext>
            </a:extLst>
          </p:cNvPr>
          <p:cNvSpPr>
            <a:spLocks noGrp="1"/>
          </p:cNvSpPr>
          <p:nvPr>
            <p:ph type="body" idx="1"/>
          </p:nvPr>
        </p:nvSpPr>
        <p:spPr/>
        <p:txBody>
          <a:bodyPr/>
          <a:lstStyle/>
          <a:p>
            <a:r>
              <a:rPr lang="fr-FR" dirty="0"/>
              <a:t>A retenir choisissez les bons outils celui qui est adapté à votre besoin </a:t>
            </a:r>
          </a:p>
          <a:p>
            <a:r>
              <a:rPr lang="fr-FR" dirty="0"/>
              <a:t>Connaissez vos outils, comment ils fonctionnent, leurs limites votre cadre de travail</a:t>
            </a:r>
          </a:p>
          <a:p>
            <a:endParaRPr lang="fr-FR" dirty="0"/>
          </a:p>
        </p:txBody>
      </p:sp>
      <p:sp>
        <p:nvSpPr>
          <p:cNvPr id="4" name="Espace réservé du numéro de diapositive 3">
            <a:extLst>
              <a:ext uri="{FF2B5EF4-FFF2-40B4-BE49-F238E27FC236}">
                <a16:creationId xmlns:a16="http://schemas.microsoft.com/office/drawing/2014/main" id="{287B1E4E-B766-9E02-93A9-06B78DED4AEE}"/>
              </a:ext>
            </a:extLst>
          </p:cNvPr>
          <p:cNvSpPr>
            <a:spLocks noGrp="1"/>
          </p:cNvSpPr>
          <p:nvPr>
            <p:ph type="sldNum" sz="quarter" idx="5"/>
          </p:nvPr>
        </p:nvSpPr>
        <p:spPr/>
        <p:txBody>
          <a:bodyPr/>
          <a:lstStyle/>
          <a:p>
            <a:fld id="{DEE853BB-9F04-412B-B528-C6BB3E21640E}" type="slidenum">
              <a:rPr lang="fr-FR" smtClean="0"/>
              <a:t>33</a:t>
            </a:fld>
            <a:endParaRPr lang="fr-FR"/>
          </a:p>
        </p:txBody>
      </p:sp>
    </p:spTree>
    <p:extLst>
      <p:ext uri="{BB962C8B-B14F-4D97-AF65-F5344CB8AC3E}">
        <p14:creationId xmlns:p14="http://schemas.microsoft.com/office/powerpoint/2010/main" val="261862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3</a:t>
            </a:fld>
            <a:endParaRPr lang="fr-FR"/>
          </a:p>
        </p:txBody>
      </p:sp>
    </p:spTree>
    <p:extLst>
      <p:ext uri="{BB962C8B-B14F-4D97-AF65-F5344CB8AC3E}">
        <p14:creationId xmlns:p14="http://schemas.microsoft.com/office/powerpoint/2010/main" val="3789995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CC0F9-EA02-23F0-BBA2-81CEFD2A601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9AF6749-E523-4927-A3A4-34B19EC891C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B000E7-3E0D-7025-88EF-F70566BC9A0A}"/>
              </a:ext>
            </a:extLst>
          </p:cNvPr>
          <p:cNvSpPr>
            <a:spLocks noGrp="1"/>
          </p:cNvSpPr>
          <p:nvPr>
            <p:ph type="body" idx="1"/>
          </p:nvPr>
        </p:nvSpPr>
        <p:spPr/>
        <p:txBody>
          <a:bodyPr/>
          <a:lstStyle/>
          <a:p>
            <a:endParaRPr lang="fr-FR"/>
          </a:p>
          <a:p>
            <a:r>
              <a:rPr lang="fr-FR"/>
              <a:t>Parfois pour enfoncer un clou ce n’est un marteau qu’il faut mais un </a:t>
            </a:r>
            <a:r>
              <a:rPr lang="fr-FR" err="1"/>
              <a:t>clouteuse</a:t>
            </a:r>
            <a:endParaRPr lang="fr-FR"/>
          </a:p>
        </p:txBody>
      </p:sp>
      <p:sp>
        <p:nvSpPr>
          <p:cNvPr id="4" name="Espace réservé du numéro de diapositive 3">
            <a:extLst>
              <a:ext uri="{FF2B5EF4-FFF2-40B4-BE49-F238E27FC236}">
                <a16:creationId xmlns:a16="http://schemas.microsoft.com/office/drawing/2014/main" id="{59AAE9FE-610D-8419-1EE7-15A5995A36CA}"/>
              </a:ext>
            </a:extLst>
          </p:cNvPr>
          <p:cNvSpPr>
            <a:spLocks noGrp="1"/>
          </p:cNvSpPr>
          <p:nvPr>
            <p:ph type="sldNum" sz="quarter" idx="5"/>
          </p:nvPr>
        </p:nvSpPr>
        <p:spPr/>
        <p:txBody>
          <a:bodyPr/>
          <a:lstStyle/>
          <a:p>
            <a:fld id="{DEE853BB-9F04-412B-B528-C6BB3E21640E}" type="slidenum">
              <a:rPr lang="fr-FR" smtClean="0"/>
              <a:t>34</a:t>
            </a:fld>
            <a:endParaRPr lang="fr-FR"/>
          </a:p>
        </p:txBody>
      </p:sp>
    </p:spTree>
    <p:extLst>
      <p:ext uri="{BB962C8B-B14F-4D97-AF65-F5344CB8AC3E}">
        <p14:creationId xmlns:p14="http://schemas.microsoft.com/office/powerpoint/2010/main" val="2173951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Alors voila de quoi on va parler aujourd’hui !</a:t>
            </a:r>
          </a:p>
          <a:p>
            <a:endParaRPr lang="fr-FR"/>
          </a:p>
          <a:p>
            <a:r>
              <a:rPr lang="fr-FR"/>
              <a:t>Chercher l’intrus ?</a:t>
            </a:r>
          </a:p>
          <a:p>
            <a:endParaRPr lang="fr-FR"/>
          </a:p>
          <a:p>
            <a:r>
              <a:rPr lang="fr-FR"/>
              <a:t>Oui le Marteau et pourtant il a tant à voir avec notre histoire</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4</a:t>
            </a:fld>
            <a:endParaRPr lang="fr-FR"/>
          </a:p>
        </p:txBody>
      </p:sp>
    </p:spTree>
    <p:extLst>
      <p:ext uri="{BB962C8B-B14F-4D97-AF65-F5344CB8AC3E}">
        <p14:creationId xmlns:p14="http://schemas.microsoft.com/office/powerpoint/2010/main" val="404898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tout le monde,</a:t>
            </a:r>
          </a:p>
          <a:p>
            <a:endParaRPr lang="fr-FR" dirty="0"/>
          </a:p>
          <a:p>
            <a:r>
              <a:rPr lang="fr-FR" dirty="0"/>
              <a:t>Merci de nous accueillir pour ce BBL !</a:t>
            </a:r>
          </a:p>
          <a:p>
            <a:endParaRPr lang="fr-FR" dirty="0"/>
          </a:p>
          <a:p>
            <a:endParaRPr lang="fr-FR" dirty="0"/>
          </a:p>
          <a:p>
            <a:r>
              <a:rPr lang="fr-FR" dirty="0"/>
              <a:t>Avant de commencer on va vous poser deux questions.</a:t>
            </a:r>
          </a:p>
          <a:p>
            <a:endParaRPr lang="fr-FR" dirty="0"/>
          </a:p>
          <a:p>
            <a:r>
              <a:rPr lang="fr-FR" dirty="0"/>
              <a:t>Qui fait de la programmation ?</a:t>
            </a:r>
          </a:p>
          <a:p>
            <a:r>
              <a:rPr lang="fr-FR" dirty="0"/>
              <a:t>	En fonction des gens on verra si on change des choses ou pas</a:t>
            </a:r>
          </a:p>
          <a:p>
            <a:r>
              <a:rPr lang="fr-FR" dirty="0"/>
              <a:t>Qui fait du Java</a:t>
            </a:r>
          </a:p>
          <a:p>
            <a:r>
              <a:rPr lang="fr-FR" dirty="0"/>
              <a:t>	petite blague désolée pour ceux qui n’en font pas</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5</a:t>
            </a:fld>
            <a:endParaRPr lang="fr-FR"/>
          </a:p>
        </p:txBody>
      </p:sp>
    </p:spTree>
    <p:extLst>
      <p:ext uri="{BB962C8B-B14F-4D97-AF65-F5344CB8AC3E}">
        <p14:creationId xmlns:p14="http://schemas.microsoft.com/office/powerpoint/2010/main" val="96626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tous on va vous donnez notre définition d’un </a:t>
            </a:r>
            <a:r>
              <a:rPr lang="fr-FR" dirty="0" err="1"/>
              <a:t>framework</a:t>
            </a:r>
            <a:endParaRPr lang="fr-FR" dirty="0"/>
          </a:p>
          <a:p>
            <a:endParaRPr lang="fr-FR" dirty="0"/>
          </a:p>
          <a:p>
            <a:r>
              <a:rPr lang="fr-FR" dirty="0"/>
              <a:t>Vous êtes tous d’accord avec ca ?</a:t>
            </a:r>
          </a:p>
          <a:p>
            <a:endParaRPr lang="fr-FR" dirty="0"/>
          </a:p>
          <a:p>
            <a:r>
              <a:rPr lang="fr-FR" dirty="0"/>
              <a:t>Allez n’hésitez pas, oui , non (on cherche à générer de l’interaction)</a:t>
            </a:r>
          </a:p>
          <a:p>
            <a:endParaRPr lang="fr-FR" dirty="0"/>
          </a:p>
          <a:p>
            <a:r>
              <a:rPr lang="fr-FR" dirty="0"/>
              <a:t>En faite ca vient de Wikipédia, vous êtes libre de la changer</a:t>
            </a:r>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6</a:t>
            </a:fld>
            <a:endParaRPr lang="fr-FR"/>
          </a:p>
        </p:txBody>
      </p:sp>
    </p:spTree>
    <p:extLst>
      <p:ext uri="{BB962C8B-B14F-4D97-AF65-F5344CB8AC3E}">
        <p14:creationId xmlns:p14="http://schemas.microsoft.com/office/powerpoint/2010/main" val="2503702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on va définir une librairie</a:t>
            </a:r>
          </a:p>
          <a:p>
            <a:endParaRPr lang="fr-FR" dirty="0"/>
          </a:p>
          <a:p>
            <a:r>
              <a:rPr lang="fr-FR" dirty="0"/>
              <a:t>Alors selon vous c’est quoi une lib ?</a:t>
            </a:r>
          </a:p>
          <a:p>
            <a:endParaRPr lang="fr-FR" dirty="0"/>
          </a:p>
          <a:p>
            <a:r>
              <a:rPr lang="fr-FR" dirty="0"/>
              <a:t>Voici la définition de </a:t>
            </a:r>
            <a:r>
              <a:rPr lang="fr-FR" dirty="0" err="1"/>
              <a:t>wikipédia</a:t>
            </a:r>
            <a:endParaRPr lang="fr-FR" dirty="0"/>
          </a:p>
          <a:p>
            <a:endParaRPr lang="fr-FR" dirty="0"/>
          </a:p>
          <a:p>
            <a:r>
              <a:rPr lang="fr-FR" dirty="0"/>
              <a:t>On vous propose cette image, une boite à outils ou chaque outil va me permettre </a:t>
            </a:r>
            <a:r>
              <a:rPr lang="fr-FR" dirty="0" err="1"/>
              <a:t>défectuer</a:t>
            </a:r>
            <a:r>
              <a:rPr lang="fr-FR" dirty="0"/>
              <a:t> une tache, et parfois je les combine tel un clef à cliquet</a:t>
            </a:r>
          </a:p>
          <a:p>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7</a:t>
            </a:fld>
            <a:endParaRPr lang="fr-FR"/>
          </a:p>
        </p:txBody>
      </p:sp>
    </p:spTree>
    <p:extLst>
      <p:ext uri="{BB962C8B-B14F-4D97-AF65-F5344CB8AC3E}">
        <p14:creationId xmlns:p14="http://schemas.microsoft.com/office/powerpoint/2010/main" val="350362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avancer sur le sujet on va se mettre en situation, car les présentations techniques c’est sympa mais vu l’heure vous allez tous faire la sieste</a:t>
            </a:r>
          </a:p>
          <a:p>
            <a:endParaRPr lang="fr-FR" dirty="0"/>
          </a:p>
          <a:p>
            <a:r>
              <a:rPr lang="fr-FR" dirty="0"/>
              <a:t>On va se diviser en 2, l’un sera la tech lead et l’autre le dev sénior ou de base.</a:t>
            </a:r>
          </a:p>
          <a:p>
            <a:endParaRPr lang="fr-FR" dirty="0"/>
          </a:p>
          <a:p>
            <a:r>
              <a:rPr lang="fr-FR" dirty="0"/>
              <a:t>Et on va faire ça sous forme de pair </a:t>
            </a:r>
            <a:r>
              <a:rPr lang="fr-FR" dirty="0" err="1"/>
              <a:t>programming</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8</a:t>
            </a:fld>
            <a:endParaRPr lang="fr-FR"/>
          </a:p>
        </p:txBody>
      </p:sp>
    </p:spTree>
    <p:extLst>
      <p:ext uri="{BB962C8B-B14F-4D97-AF65-F5344CB8AC3E}">
        <p14:creationId xmlns:p14="http://schemas.microsoft.com/office/powerpoint/2010/main" val="415481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developpeur</a:t>
            </a:r>
            <a:r>
              <a:rPr lang="fr-FR" dirty="0"/>
              <a:t> : Comment on la construit cette application ?</a:t>
            </a:r>
          </a:p>
          <a:p>
            <a:r>
              <a:rPr lang="fr-FR" dirty="0" err="1"/>
              <a:t>TechLead</a:t>
            </a:r>
            <a:r>
              <a:rPr lang="fr-FR" dirty="0"/>
              <a:t> : Ce que je te propose, c’est que l’on fasse ensemble, dans un premier temps ce que je te propose c’est d’utiliser Spring Boot, le standard du marché que l’on </a:t>
            </a:r>
            <a:r>
              <a:rPr lang="fr-FR" dirty="0" err="1"/>
              <a:t>retrouvre</a:t>
            </a:r>
            <a:r>
              <a:rPr lang="fr-FR" dirty="0"/>
              <a:t> chez beaucoup de client.</a:t>
            </a:r>
          </a:p>
          <a:p>
            <a:endParaRPr lang="fr-FR" dirty="0"/>
          </a:p>
          <a:p>
            <a:r>
              <a:rPr lang="fr-FR" dirty="0"/>
              <a:t>Hervé : Ok c’est parti, je vais sur Spring </a:t>
            </a:r>
            <a:r>
              <a:rPr lang="fr-FR" dirty="0" err="1"/>
              <a:t>initializr</a:t>
            </a:r>
            <a:endParaRPr lang="fr-FR" dirty="0"/>
          </a:p>
        </p:txBody>
      </p:sp>
      <p:sp>
        <p:nvSpPr>
          <p:cNvPr id="4" name="Espace réservé du numéro de diapositive 3"/>
          <p:cNvSpPr>
            <a:spLocks noGrp="1"/>
          </p:cNvSpPr>
          <p:nvPr>
            <p:ph type="sldNum" sz="quarter" idx="5"/>
          </p:nvPr>
        </p:nvSpPr>
        <p:spPr/>
        <p:txBody>
          <a:bodyPr/>
          <a:lstStyle/>
          <a:p>
            <a:fld id="{DEE853BB-9F04-412B-B528-C6BB3E21640E}" type="slidenum">
              <a:rPr lang="fr-FR" smtClean="0"/>
              <a:t>9</a:t>
            </a:fld>
            <a:endParaRPr lang="fr-FR"/>
          </a:p>
        </p:txBody>
      </p:sp>
    </p:spTree>
    <p:extLst>
      <p:ext uri="{BB962C8B-B14F-4D97-AF65-F5344CB8AC3E}">
        <p14:creationId xmlns:p14="http://schemas.microsoft.com/office/powerpoint/2010/main" val="226653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5918038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1403345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173126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77820093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821444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0805253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ocument Title 1">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2C8ED883-DC68-4635-9F49-6A6A227D8E5A}"/>
              </a:ext>
            </a:extLst>
          </p:cNvPr>
          <p:cNvSpPr>
            <a:spLocks noGrp="1"/>
          </p:cNvSpPr>
          <p:nvPr>
            <p:ph type="body" sz="quarter" idx="15" hasCustomPrompt="1"/>
          </p:nvPr>
        </p:nvSpPr>
        <p:spPr>
          <a:xfrm>
            <a:off x="800100" y="3395075"/>
            <a:ext cx="7842072" cy="1334081"/>
          </a:xfrm>
          <a:prstGeom prst="rect">
            <a:avLst/>
          </a:prstGeom>
        </p:spPr>
        <p:txBody>
          <a:bodyPr/>
          <a:lstStyle>
            <a:lvl1pPr marL="0" indent="0">
              <a:buNone/>
              <a:defRPr lang="fr-FR" sz="6000" b="0" i="0" u="none" strike="noStrike" kern="1200" cap="none" spc="0" baseline="0" dirty="0" smtClean="0">
                <a:solidFill>
                  <a:srgbClr val="000000"/>
                </a:solidFill>
                <a:uFillTx/>
                <a:latin typeface="Akzidenz-Grotesk Std Super" panose="02000503050000020004" pitchFamily="50" charset="0"/>
                <a:ea typeface="+mj-ea"/>
                <a:cs typeface="+mj-cs"/>
              </a:defRPr>
            </a:lvl1pPr>
          </a:lstStyle>
          <a:p>
            <a:pPr lvl="0"/>
            <a:r>
              <a:rPr lang="fr-FR"/>
              <a:t>Document </a:t>
            </a:r>
            <a:r>
              <a:rPr lang="fr-FR" err="1"/>
              <a:t>title</a:t>
            </a:r>
            <a:endParaRPr lang="fr-FR"/>
          </a:p>
        </p:txBody>
      </p:sp>
      <p:sp>
        <p:nvSpPr>
          <p:cNvPr id="10" name="Espace réservé du texte 5">
            <a:extLst>
              <a:ext uri="{FF2B5EF4-FFF2-40B4-BE49-F238E27FC236}">
                <a16:creationId xmlns:a16="http://schemas.microsoft.com/office/drawing/2014/main" id="{939EDDE6-D2D4-4B53-BF51-85FEFBC6AB2F}"/>
              </a:ext>
            </a:extLst>
          </p:cNvPr>
          <p:cNvSpPr>
            <a:spLocks noGrp="1"/>
          </p:cNvSpPr>
          <p:nvPr>
            <p:ph type="body" sz="quarter" idx="16" hasCustomPrompt="1"/>
          </p:nvPr>
        </p:nvSpPr>
        <p:spPr>
          <a:xfrm>
            <a:off x="800100" y="4923851"/>
            <a:ext cx="5324084" cy="440813"/>
          </a:xfrm>
          <a:prstGeom prst="rect">
            <a:avLst/>
          </a:prstGeom>
        </p:spPr>
        <p:txBody>
          <a:bodyPr/>
          <a:lstStyle>
            <a:lvl1pPr marL="0" indent="0">
              <a:buNone/>
              <a:defRPr lang="fr-FR" sz="2400" b="0" i="0" u="none" strike="noStrike" kern="1200" cap="none" spc="0" baseline="0" dirty="0">
                <a:solidFill>
                  <a:srgbClr val="000000"/>
                </a:solidFill>
                <a:uFillTx/>
                <a:latin typeface="Akzidenz-Grotesk Std Regular" panose="02000503030000020003" pitchFamily="50" charset="0"/>
                <a:ea typeface="+mn-ea"/>
                <a:cs typeface="+mn-cs"/>
              </a:defRPr>
            </a:lvl1pPr>
          </a:lstStyle>
          <a:p>
            <a: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pPr>
            <a:r>
              <a:rPr lang="fr-FR"/>
              <a:t>Prénom Nom</a:t>
            </a:r>
          </a:p>
        </p:txBody>
      </p:sp>
      <p:sp>
        <p:nvSpPr>
          <p:cNvPr id="11" name="Espace réservé du texte 5">
            <a:extLst>
              <a:ext uri="{FF2B5EF4-FFF2-40B4-BE49-F238E27FC236}">
                <a16:creationId xmlns:a16="http://schemas.microsoft.com/office/drawing/2014/main" id="{41E8F3EF-9951-4F0B-9B45-B759F7C16D46}"/>
              </a:ext>
            </a:extLst>
          </p:cNvPr>
          <p:cNvSpPr>
            <a:spLocks noGrp="1"/>
          </p:cNvSpPr>
          <p:nvPr>
            <p:ph type="body" sz="quarter" idx="17" hasCustomPrompt="1"/>
          </p:nvPr>
        </p:nvSpPr>
        <p:spPr>
          <a:xfrm>
            <a:off x="800100" y="5451636"/>
            <a:ext cx="5324084" cy="440813"/>
          </a:xfrm>
          <a:prstGeom prst="rect">
            <a:avLst/>
          </a:prstGeom>
        </p:spPr>
        <p:txBody>
          <a:bodyPr/>
          <a:lstStyle>
            <a:lvl1pPr marL="0" indent="0">
              <a:buNone/>
              <a:defRPr lang="fr-FR" sz="2400" b="0" i="0" u="none" strike="noStrike" kern="1200" cap="none" spc="0" baseline="0" dirty="0">
                <a:solidFill>
                  <a:srgbClr val="D1CCCB"/>
                </a:solidFill>
                <a:uFillTx/>
                <a:latin typeface="Akzidenz-Grotesk Std Regular" panose="02000503030000020003" pitchFamily="50" charset="0"/>
                <a:ea typeface="+mn-ea"/>
                <a:cs typeface="+mn-cs"/>
              </a:defRPr>
            </a:lvl1pPr>
          </a:lstStyle>
          <a:p>
            <a: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pPr>
            <a:r>
              <a:rPr lang="fr-FR"/>
              <a:t>Date</a:t>
            </a:r>
          </a:p>
        </p:txBody>
      </p:sp>
    </p:spTree>
    <p:custDataLst>
      <p:tags r:id="rId1"/>
    </p:custDataLst>
    <p:extLst>
      <p:ext uri="{BB962C8B-B14F-4D97-AF65-F5344CB8AC3E}">
        <p14:creationId xmlns:p14="http://schemas.microsoft.com/office/powerpoint/2010/main" val="892613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xte 1 - 2 blocs Titre Bas">
    <p:spTree>
      <p:nvGrpSpPr>
        <p:cNvPr id="1" name=""/>
        <p:cNvGrpSpPr/>
        <p:nvPr/>
      </p:nvGrpSpPr>
      <p:grpSpPr>
        <a:xfrm>
          <a:off x="0" y="0"/>
          <a:ext cx="0" cy="0"/>
          <a:chOff x="0" y="0"/>
          <a:chExt cx="0" cy="0"/>
        </a:xfrm>
      </p:grpSpPr>
      <p:sp>
        <p:nvSpPr>
          <p:cNvPr id="22" name="object 21">
            <a:extLst>
              <a:ext uri="{FF2B5EF4-FFF2-40B4-BE49-F238E27FC236}">
                <a16:creationId xmlns:a16="http://schemas.microsoft.com/office/drawing/2014/main" id="{CA5BD160-D896-44EB-83AF-C0D4D5DF21F6}"/>
              </a:ext>
            </a:extLst>
          </p:cNvPr>
          <p:cNvSpPr/>
          <p:nvPr userDrawn="1"/>
        </p:nvSpPr>
        <p:spPr>
          <a:xfrm flipH="1">
            <a:off x="5995411" y="2686556"/>
            <a:ext cx="64737" cy="2886616"/>
          </a:xfrm>
          <a:custGeom>
            <a:avLst/>
            <a:gdLst>
              <a:gd name="f0" fmla="val w"/>
              <a:gd name="f1" fmla="val h"/>
              <a:gd name="f2" fmla="val ss"/>
              <a:gd name="f3" fmla="val 0"/>
              <a:gd name="f4" fmla="val 3416300"/>
              <a:gd name="f5" fmla="abs f0"/>
              <a:gd name="f6" fmla="abs f1"/>
              <a:gd name="f7" fmla="abs f2"/>
              <a:gd name="f8" fmla="*/ f1 1 3416300"/>
              <a:gd name="f9" fmla="+- f4 0 f3"/>
              <a:gd name="f10" fmla="+- f3 0 f3"/>
              <a:gd name="f11" fmla="?: f5 f0 1"/>
              <a:gd name="f12" fmla="?: f6 f1 1"/>
              <a:gd name="f13" fmla="?: f7 f2 1"/>
              <a:gd name="f14" fmla="*/ f10 1 0"/>
              <a:gd name="f15" fmla="*/ f9 1 3416300"/>
              <a:gd name="f16" fmla="*/ f11 1 21600"/>
              <a:gd name="f17" fmla="*/ f12 1 3416300"/>
              <a:gd name="f18" fmla="*/ 21600 f11 1"/>
              <a:gd name="f19" fmla="*/ 0 1 f14"/>
              <a:gd name="f20" fmla="*/ 1 1 f14"/>
              <a:gd name="f21" fmla="*/ 0 1 f15"/>
              <a:gd name="f22" fmla="*/ 3416300 1 f15"/>
              <a:gd name="f23" fmla="min f17 f16"/>
              <a:gd name="f24" fmla="*/ f18 1 f13"/>
              <a:gd name="f25" fmla="*/ f22 f8 1"/>
              <a:gd name="f26" fmla="*/ f21 f8 1"/>
              <a:gd name="f27" fmla="val f24"/>
              <a:gd name="f28" fmla="*/ f3 f23 1"/>
              <a:gd name="f29" fmla="+- f27 0 f3"/>
              <a:gd name="f30" fmla="*/ f29 1 0"/>
              <a:gd name="f31" fmla="*/ f19 f30 1"/>
              <a:gd name="f32" fmla="*/ f20 f30 1"/>
              <a:gd name="f33" fmla="*/ f31 f23 1"/>
              <a:gd name="f34" fmla="*/ f32 f23 1"/>
            </a:gdLst>
            <a:ahLst/>
            <a:cxnLst>
              <a:cxn ang="3cd4">
                <a:pos x="hc" y="t"/>
              </a:cxn>
              <a:cxn ang="0">
                <a:pos x="r" y="vc"/>
              </a:cxn>
              <a:cxn ang="cd4">
                <a:pos x="hc" y="b"/>
              </a:cxn>
              <a:cxn ang="cd2">
                <a:pos x="l" y="vc"/>
              </a:cxn>
            </a:cxnLst>
            <a:rect l="f33" t="f26" r="f34" b="f25"/>
            <a:pathLst>
              <a:path h="3416300">
                <a:moveTo>
                  <a:pt x="f28" y="f3"/>
                </a:moveTo>
                <a:lnTo>
                  <a:pt x="f28" y="f4"/>
                </a:lnTo>
              </a:path>
            </a:pathLst>
          </a:custGeom>
          <a:noFill/>
          <a:ln w="6345" cap="flat">
            <a:solidFill>
              <a:srgbClr val="D2CDCD"/>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Regular" pitchFamily="50"/>
            </a:endParaRPr>
          </a:p>
        </p:txBody>
      </p:sp>
      <p:sp>
        <p:nvSpPr>
          <p:cNvPr id="11" name="Espace réservé du numéro de diapositive 5">
            <a:extLst>
              <a:ext uri="{FF2B5EF4-FFF2-40B4-BE49-F238E27FC236}">
                <a16:creationId xmlns:a16="http://schemas.microsoft.com/office/drawing/2014/main" id="{156596C2-B7A5-4C2E-9A32-F5E46B209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rgbClr val="0E9CB6"/>
                </a:solidFill>
                <a:latin typeface="Akzidenz-Grotesk Std Super" panose="02000503050000020004" pitchFamily="50" charset="0"/>
              </a:defRPr>
            </a:lvl1pPr>
          </a:lstStyle>
          <a:p>
            <a:fld id="{AF1037F1-C8B7-4225-AAA7-D149CC20D292}" type="slidenum">
              <a:rPr lang="fr-FR" smtClean="0"/>
              <a:pPr/>
              <a:t>‹N°›</a:t>
            </a:fld>
            <a:endParaRPr lang="fr-FR"/>
          </a:p>
        </p:txBody>
      </p:sp>
      <p:sp>
        <p:nvSpPr>
          <p:cNvPr id="14" name="Espace réservé du texte 5">
            <a:extLst>
              <a:ext uri="{FF2B5EF4-FFF2-40B4-BE49-F238E27FC236}">
                <a16:creationId xmlns:a16="http://schemas.microsoft.com/office/drawing/2014/main" id="{708304BA-ED0B-457E-BA4C-14BC35338CAD}"/>
              </a:ext>
            </a:extLst>
          </p:cNvPr>
          <p:cNvSpPr>
            <a:spLocks noGrp="1"/>
          </p:cNvSpPr>
          <p:nvPr>
            <p:ph type="body" sz="quarter" idx="24" hasCustomPrompt="1"/>
          </p:nvPr>
        </p:nvSpPr>
        <p:spPr>
          <a:xfrm>
            <a:off x="1011685" y="2461864"/>
            <a:ext cx="4836862" cy="323632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6" name="Espace réservé du texte 5">
            <a:extLst>
              <a:ext uri="{FF2B5EF4-FFF2-40B4-BE49-F238E27FC236}">
                <a16:creationId xmlns:a16="http://schemas.microsoft.com/office/drawing/2014/main" id="{17BB1F36-37EE-47F7-9E57-FF20AE7C3D71}"/>
              </a:ext>
            </a:extLst>
          </p:cNvPr>
          <p:cNvSpPr>
            <a:spLocks noGrp="1"/>
          </p:cNvSpPr>
          <p:nvPr>
            <p:ph type="body" sz="quarter" idx="26" hasCustomPrompt="1"/>
          </p:nvPr>
        </p:nvSpPr>
        <p:spPr>
          <a:xfrm>
            <a:off x="6271229" y="2461864"/>
            <a:ext cx="4836862" cy="3225691"/>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28" name="Espace réservé du texte 5">
            <a:extLst>
              <a:ext uri="{FF2B5EF4-FFF2-40B4-BE49-F238E27FC236}">
                <a16:creationId xmlns:a16="http://schemas.microsoft.com/office/drawing/2014/main" id="{B0AD5401-9BDC-4D46-B5A5-03BD2C12C27E}"/>
              </a:ext>
            </a:extLst>
          </p:cNvPr>
          <p:cNvSpPr>
            <a:spLocks noGrp="1"/>
          </p:cNvSpPr>
          <p:nvPr>
            <p:ph type="body" sz="quarter" idx="21" hasCustomPrompt="1"/>
          </p:nvPr>
        </p:nvSpPr>
        <p:spPr>
          <a:xfrm>
            <a:off x="1023516" y="795207"/>
            <a:ext cx="10127330" cy="701206"/>
          </a:xfrm>
          <a:prstGeom prst="rect">
            <a:avLst/>
          </a:prstGeom>
        </p:spPr>
        <p:txBody>
          <a:bodyPr/>
          <a:lstStyle>
            <a:lvl1pPr marL="0" indent="0">
              <a:buNone/>
              <a:defRPr lang="fr-FR" sz="3600" b="0" i="0" u="none" strike="noStrike" kern="1200" cap="none" spc="0" baseline="0" dirty="0" smtClean="0">
                <a:solidFill>
                  <a:srgbClr val="829B4D"/>
                </a:solidFill>
                <a:uFillTx/>
                <a:latin typeface="Akzidenz-Grotesk Std Bold" panose="02000803050000020004" pitchFamily="50" charset="0"/>
                <a:ea typeface="+mj-ea"/>
                <a:cs typeface="+mj-cs"/>
              </a:defRPr>
            </a:lvl1pPr>
          </a:lstStyle>
          <a:p>
            <a:pPr lvl="0"/>
            <a:r>
              <a:rPr lang="fr-FR" dirty="0"/>
              <a:t>Titre</a:t>
            </a:r>
          </a:p>
        </p:txBody>
      </p:sp>
    </p:spTree>
    <p:custDataLst>
      <p:tags r:id="rId1"/>
    </p:custDataLst>
    <p:extLst>
      <p:ext uri="{BB962C8B-B14F-4D97-AF65-F5344CB8AC3E}">
        <p14:creationId xmlns:p14="http://schemas.microsoft.com/office/powerpoint/2010/main" val="1948096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ommaire 1">
    <p:spTree>
      <p:nvGrpSpPr>
        <p:cNvPr id="1" name=""/>
        <p:cNvGrpSpPr/>
        <p:nvPr/>
      </p:nvGrpSpPr>
      <p:grpSpPr>
        <a:xfrm>
          <a:off x="0" y="0"/>
          <a:ext cx="0" cy="0"/>
          <a:chOff x="0" y="0"/>
          <a:chExt cx="0" cy="0"/>
        </a:xfrm>
      </p:grpSpPr>
      <p:sp>
        <p:nvSpPr>
          <p:cNvPr id="3" name="ZoneTexte 7">
            <a:extLst>
              <a:ext uri="{FF2B5EF4-FFF2-40B4-BE49-F238E27FC236}">
                <a16:creationId xmlns:a16="http://schemas.microsoft.com/office/drawing/2014/main" id="{E30B4974-7A68-425F-BFC1-AB7EDFF5FD75}"/>
              </a:ext>
            </a:extLst>
          </p:cNvPr>
          <p:cNvSpPr txBox="1"/>
          <p:nvPr/>
        </p:nvSpPr>
        <p:spPr>
          <a:xfrm>
            <a:off x="939802" y="901698"/>
            <a:ext cx="4292595" cy="1015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000" b="1" i="0" u="none" strike="noStrike" kern="1200" cap="none" spc="0" baseline="0" dirty="0">
                <a:solidFill>
                  <a:srgbClr val="FFFFFF"/>
                </a:solidFill>
                <a:uFillTx/>
                <a:latin typeface="Akzidenz-Grotesk Std Super" panose="02000503050000020004" pitchFamily="50" charset="0"/>
              </a:rPr>
              <a:t>Sommaire</a:t>
            </a:r>
          </a:p>
        </p:txBody>
      </p:sp>
      <p:sp>
        <p:nvSpPr>
          <p:cNvPr id="12" name="Espace réservé du texte 5">
            <a:extLst>
              <a:ext uri="{FF2B5EF4-FFF2-40B4-BE49-F238E27FC236}">
                <a16:creationId xmlns:a16="http://schemas.microsoft.com/office/drawing/2014/main" id="{25700B9A-0DBA-44E5-9379-FD6B217E6939}"/>
              </a:ext>
            </a:extLst>
          </p:cNvPr>
          <p:cNvSpPr>
            <a:spLocks noGrp="1"/>
          </p:cNvSpPr>
          <p:nvPr>
            <p:ph type="body" sz="quarter" idx="10" hasCustomPrompt="1"/>
          </p:nvPr>
        </p:nvSpPr>
        <p:spPr>
          <a:xfrm>
            <a:off x="6898029" y="1724025"/>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1</a:t>
            </a:r>
          </a:p>
        </p:txBody>
      </p:sp>
      <p:sp>
        <p:nvSpPr>
          <p:cNvPr id="17" name="Espace réservé du texte 5">
            <a:extLst>
              <a:ext uri="{FF2B5EF4-FFF2-40B4-BE49-F238E27FC236}">
                <a16:creationId xmlns:a16="http://schemas.microsoft.com/office/drawing/2014/main" id="{89561565-B3B3-427D-90C9-B991482D39BC}"/>
              </a:ext>
            </a:extLst>
          </p:cNvPr>
          <p:cNvSpPr>
            <a:spLocks noGrp="1"/>
          </p:cNvSpPr>
          <p:nvPr>
            <p:ph type="body" sz="quarter" idx="11" hasCustomPrompt="1"/>
          </p:nvPr>
        </p:nvSpPr>
        <p:spPr>
          <a:xfrm>
            <a:off x="6898029" y="2449116"/>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2</a:t>
            </a:r>
          </a:p>
        </p:txBody>
      </p:sp>
      <p:sp>
        <p:nvSpPr>
          <p:cNvPr id="18" name="Espace réservé du texte 5">
            <a:extLst>
              <a:ext uri="{FF2B5EF4-FFF2-40B4-BE49-F238E27FC236}">
                <a16:creationId xmlns:a16="http://schemas.microsoft.com/office/drawing/2014/main" id="{3FF09347-193B-4EB9-84D8-B43CE4BA922B}"/>
              </a:ext>
            </a:extLst>
          </p:cNvPr>
          <p:cNvSpPr>
            <a:spLocks noGrp="1"/>
          </p:cNvSpPr>
          <p:nvPr>
            <p:ph type="body" sz="quarter" idx="12" hasCustomPrompt="1"/>
          </p:nvPr>
        </p:nvSpPr>
        <p:spPr>
          <a:xfrm>
            <a:off x="6898029" y="3174207"/>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3</a:t>
            </a:r>
          </a:p>
        </p:txBody>
      </p:sp>
      <p:sp>
        <p:nvSpPr>
          <p:cNvPr id="19" name="Espace réservé du texte 5">
            <a:extLst>
              <a:ext uri="{FF2B5EF4-FFF2-40B4-BE49-F238E27FC236}">
                <a16:creationId xmlns:a16="http://schemas.microsoft.com/office/drawing/2014/main" id="{BA004130-E25C-4411-A6DB-062F952615F9}"/>
              </a:ext>
            </a:extLst>
          </p:cNvPr>
          <p:cNvSpPr>
            <a:spLocks noGrp="1"/>
          </p:cNvSpPr>
          <p:nvPr>
            <p:ph type="body" sz="quarter" idx="13" hasCustomPrompt="1"/>
          </p:nvPr>
        </p:nvSpPr>
        <p:spPr>
          <a:xfrm>
            <a:off x="6898029" y="3899298"/>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4</a:t>
            </a:r>
          </a:p>
        </p:txBody>
      </p:sp>
      <p:sp>
        <p:nvSpPr>
          <p:cNvPr id="20" name="Espace réservé du texte 5">
            <a:extLst>
              <a:ext uri="{FF2B5EF4-FFF2-40B4-BE49-F238E27FC236}">
                <a16:creationId xmlns:a16="http://schemas.microsoft.com/office/drawing/2014/main" id="{94F91C4F-5B34-4796-A438-ECBE581148E7}"/>
              </a:ext>
            </a:extLst>
          </p:cNvPr>
          <p:cNvSpPr>
            <a:spLocks noGrp="1"/>
          </p:cNvSpPr>
          <p:nvPr>
            <p:ph type="body" sz="quarter" idx="14" hasCustomPrompt="1"/>
          </p:nvPr>
        </p:nvSpPr>
        <p:spPr>
          <a:xfrm>
            <a:off x="6898029" y="4624387"/>
            <a:ext cx="698500" cy="666750"/>
          </a:xfrm>
          <a:prstGeom prst="rect">
            <a:avLst/>
          </a:prstGeom>
        </p:spPr>
        <p:txBody>
          <a:bodyPr/>
          <a:lstStyle>
            <a:lvl1pPr marL="0" indent="0">
              <a:buNone/>
              <a:defRPr sz="4400">
                <a:solidFill>
                  <a:schemeClr val="bg1"/>
                </a:solidFill>
                <a:latin typeface="Akzidenz-Grotesk Std Super" panose="02000503050000020004" pitchFamily="50" charset="0"/>
              </a:defRPr>
            </a:lvl1pPr>
          </a:lstStyle>
          <a:p>
            <a:pPr lvl="0"/>
            <a:r>
              <a:rPr lang="fr-FR"/>
              <a:t>5</a:t>
            </a:r>
          </a:p>
        </p:txBody>
      </p:sp>
      <p:sp>
        <p:nvSpPr>
          <p:cNvPr id="21" name="Espace réservé du texte 5">
            <a:extLst>
              <a:ext uri="{FF2B5EF4-FFF2-40B4-BE49-F238E27FC236}">
                <a16:creationId xmlns:a16="http://schemas.microsoft.com/office/drawing/2014/main" id="{B4ED08C2-4DAA-444B-A981-7F1105CA917E}"/>
              </a:ext>
            </a:extLst>
          </p:cNvPr>
          <p:cNvSpPr>
            <a:spLocks noGrp="1"/>
          </p:cNvSpPr>
          <p:nvPr>
            <p:ph type="body" sz="quarter" idx="15" hasCustomPrompt="1"/>
          </p:nvPr>
        </p:nvSpPr>
        <p:spPr>
          <a:xfrm>
            <a:off x="7743337" y="1724025"/>
            <a:ext cx="4007675" cy="509588"/>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2" name="Espace réservé du texte 5">
            <a:extLst>
              <a:ext uri="{FF2B5EF4-FFF2-40B4-BE49-F238E27FC236}">
                <a16:creationId xmlns:a16="http://schemas.microsoft.com/office/drawing/2014/main" id="{5BD6A89B-53F2-4430-98CC-D1A01CB78F26}"/>
              </a:ext>
            </a:extLst>
          </p:cNvPr>
          <p:cNvSpPr>
            <a:spLocks noGrp="1"/>
          </p:cNvSpPr>
          <p:nvPr>
            <p:ph type="body" sz="quarter" idx="16" hasCustomPrompt="1"/>
          </p:nvPr>
        </p:nvSpPr>
        <p:spPr>
          <a:xfrm>
            <a:off x="7743338" y="2449116"/>
            <a:ext cx="4007674" cy="666750"/>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3" name="Espace réservé du texte 5">
            <a:extLst>
              <a:ext uri="{FF2B5EF4-FFF2-40B4-BE49-F238E27FC236}">
                <a16:creationId xmlns:a16="http://schemas.microsoft.com/office/drawing/2014/main" id="{A9AC9312-AC57-48CE-BF34-3175956CBF11}"/>
              </a:ext>
            </a:extLst>
          </p:cNvPr>
          <p:cNvSpPr>
            <a:spLocks noGrp="1"/>
          </p:cNvSpPr>
          <p:nvPr>
            <p:ph type="body" sz="quarter" idx="17" hasCustomPrompt="1"/>
          </p:nvPr>
        </p:nvSpPr>
        <p:spPr>
          <a:xfrm>
            <a:off x="7743338" y="3174207"/>
            <a:ext cx="4007674" cy="666750"/>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4" name="Espace réservé du texte 5">
            <a:extLst>
              <a:ext uri="{FF2B5EF4-FFF2-40B4-BE49-F238E27FC236}">
                <a16:creationId xmlns:a16="http://schemas.microsoft.com/office/drawing/2014/main" id="{45BBA97D-806E-4DAF-B2DC-8978C1132E60}"/>
              </a:ext>
            </a:extLst>
          </p:cNvPr>
          <p:cNvSpPr>
            <a:spLocks noGrp="1"/>
          </p:cNvSpPr>
          <p:nvPr>
            <p:ph type="body" sz="quarter" idx="18" hasCustomPrompt="1"/>
          </p:nvPr>
        </p:nvSpPr>
        <p:spPr>
          <a:xfrm>
            <a:off x="7743338" y="3899298"/>
            <a:ext cx="4007674" cy="666750"/>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
        <p:nvSpPr>
          <p:cNvPr id="25" name="Espace réservé du texte 5">
            <a:extLst>
              <a:ext uri="{FF2B5EF4-FFF2-40B4-BE49-F238E27FC236}">
                <a16:creationId xmlns:a16="http://schemas.microsoft.com/office/drawing/2014/main" id="{71FD715A-0A45-49D2-98CF-EA928762A932}"/>
              </a:ext>
            </a:extLst>
          </p:cNvPr>
          <p:cNvSpPr>
            <a:spLocks noGrp="1"/>
          </p:cNvSpPr>
          <p:nvPr>
            <p:ph type="body" sz="quarter" idx="19" hasCustomPrompt="1"/>
          </p:nvPr>
        </p:nvSpPr>
        <p:spPr>
          <a:xfrm>
            <a:off x="7743338" y="4624387"/>
            <a:ext cx="4007674" cy="666750"/>
          </a:xfrm>
          <a:prstGeom prst="rect">
            <a:avLst/>
          </a:prstGeom>
        </p:spPr>
        <p:txBody>
          <a:bodyPr/>
          <a:lstStyle>
            <a:lvl1pPr marL="0" indent="0">
              <a:buNone/>
              <a:defRPr sz="4400">
                <a:latin typeface="Akzidenz-Grotesk Std Bold" panose="02000803050000020004" pitchFamily="50" charset="0"/>
              </a:defRPr>
            </a:lvl1pPr>
          </a:lstStyle>
          <a:p>
            <a:pPr lvl="0"/>
            <a:r>
              <a:rPr lang="fr-FR" err="1"/>
              <a:t>Chapter</a:t>
            </a:r>
            <a:r>
              <a:rPr lang="fr-FR"/>
              <a:t> </a:t>
            </a:r>
            <a:r>
              <a:rPr lang="fr-FR" err="1"/>
              <a:t>title</a:t>
            </a:r>
            <a:endParaRPr lang="fr-FR"/>
          </a:p>
        </p:txBody>
      </p:sp>
    </p:spTree>
    <p:custDataLst>
      <p:tags r:id="rId1"/>
    </p:custDataLst>
    <p:extLst>
      <p:ext uri="{BB962C8B-B14F-4D97-AF65-F5344CB8AC3E}">
        <p14:creationId xmlns:p14="http://schemas.microsoft.com/office/powerpoint/2010/main" val="2889988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re de Chapitre 1">
    <p:spTree>
      <p:nvGrpSpPr>
        <p:cNvPr id="1" name=""/>
        <p:cNvGrpSpPr/>
        <p:nvPr/>
      </p:nvGrpSpPr>
      <p:grpSpPr>
        <a:xfrm>
          <a:off x="0" y="0"/>
          <a:ext cx="0" cy="0"/>
          <a:chOff x="0" y="0"/>
          <a:chExt cx="0" cy="0"/>
        </a:xfrm>
      </p:grpSpPr>
      <p:sp>
        <p:nvSpPr>
          <p:cNvPr id="4" name="Espace réservé du texte 5">
            <a:extLst>
              <a:ext uri="{FF2B5EF4-FFF2-40B4-BE49-F238E27FC236}">
                <a16:creationId xmlns:a16="http://schemas.microsoft.com/office/drawing/2014/main" id="{08F5556A-B001-4E24-9A1F-C05EC62C8D81}"/>
              </a:ext>
            </a:extLst>
          </p:cNvPr>
          <p:cNvSpPr>
            <a:spLocks noGrp="1"/>
          </p:cNvSpPr>
          <p:nvPr>
            <p:ph type="body" sz="quarter" idx="15" hasCustomPrompt="1"/>
          </p:nvPr>
        </p:nvSpPr>
        <p:spPr>
          <a:xfrm>
            <a:off x="3379593" y="4766553"/>
            <a:ext cx="5432813" cy="729473"/>
          </a:xfrm>
          <a:prstGeom prst="rect">
            <a:avLst/>
          </a:prstGeom>
        </p:spPr>
        <p:txBody>
          <a:bodyPr/>
          <a:lstStyle>
            <a:lvl1pPr marL="0" indent="0">
              <a:buNone/>
              <a:defRPr sz="4400">
                <a:solidFill>
                  <a:srgbClr val="829B4D"/>
                </a:solidFill>
                <a:latin typeface="Akzidenz-Grotesk Std Bold" panose="02000803050000020004" pitchFamily="50" charset="0"/>
              </a:defRPr>
            </a:lvl1pPr>
          </a:lstStyle>
          <a:p>
            <a:pPr lvl="0"/>
            <a:r>
              <a:rPr lang="fr-FR" dirty="0"/>
              <a:t>Titre de Chapitre</a:t>
            </a:r>
          </a:p>
        </p:txBody>
      </p:sp>
      <p:sp>
        <p:nvSpPr>
          <p:cNvPr id="6" name="Espace réservé du texte 5">
            <a:extLst>
              <a:ext uri="{FF2B5EF4-FFF2-40B4-BE49-F238E27FC236}">
                <a16:creationId xmlns:a16="http://schemas.microsoft.com/office/drawing/2014/main" id="{034155FF-9F10-4042-BBA9-1D38CCC12FA1}"/>
              </a:ext>
            </a:extLst>
          </p:cNvPr>
          <p:cNvSpPr>
            <a:spLocks noGrp="1"/>
          </p:cNvSpPr>
          <p:nvPr>
            <p:ph type="body" sz="quarter" idx="16" hasCustomPrompt="1"/>
          </p:nvPr>
        </p:nvSpPr>
        <p:spPr>
          <a:xfrm>
            <a:off x="1537636" y="3498129"/>
            <a:ext cx="2236593" cy="1997898"/>
          </a:xfrm>
          <a:prstGeom prst="rect">
            <a:avLst/>
          </a:prstGeom>
        </p:spPr>
        <p:txBody>
          <a:bodyPr/>
          <a:lstStyle>
            <a:lvl1pPr marL="0" indent="0">
              <a:buNone/>
              <a:defRPr lang="fr-FR" sz="16600" b="0" i="0" u="none" strike="noStrike" kern="1200" cap="none" spc="0" baseline="0" dirty="0" smtClean="0">
                <a:solidFill>
                  <a:schemeClr val="bg1"/>
                </a:solidFill>
                <a:uFillTx/>
                <a:latin typeface="Akzidenz-Grotesk Std Super" panose="02000503050000020004" pitchFamily="50" charset="0"/>
                <a:ea typeface="+mj-ea"/>
                <a:cs typeface="+mj-cs"/>
              </a:defRPr>
            </a:lvl1pPr>
          </a:lstStyle>
          <a:p>
            <a:pPr lvl="0"/>
            <a:r>
              <a:rPr lang="fr-FR"/>
              <a:t>1</a:t>
            </a:r>
          </a:p>
        </p:txBody>
      </p:sp>
    </p:spTree>
    <p:custDataLst>
      <p:tags r:id="rId1"/>
    </p:custDataLst>
    <p:extLst>
      <p:ext uri="{BB962C8B-B14F-4D97-AF65-F5344CB8AC3E}">
        <p14:creationId xmlns:p14="http://schemas.microsoft.com/office/powerpoint/2010/main" val="199842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ans texte Titre Haut">
    <p:spTree>
      <p:nvGrpSpPr>
        <p:cNvPr id="1" name=""/>
        <p:cNvGrpSpPr/>
        <p:nvPr/>
      </p:nvGrpSpPr>
      <p:grpSpPr>
        <a:xfrm>
          <a:off x="0" y="0"/>
          <a:ext cx="0" cy="0"/>
          <a:chOff x="0" y="0"/>
          <a:chExt cx="0" cy="0"/>
        </a:xfrm>
      </p:grpSpPr>
      <p:sp>
        <p:nvSpPr>
          <p:cNvPr id="14" name="Espace réservé du texte 5">
            <a:extLst>
              <a:ext uri="{FF2B5EF4-FFF2-40B4-BE49-F238E27FC236}">
                <a16:creationId xmlns:a16="http://schemas.microsoft.com/office/drawing/2014/main" id="{F21F7987-F74A-43B3-988C-30168C7AAEDA}"/>
              </a:ext>
            </a:extLst>
          </p:cNvPr>
          <p:cNvSpPr>
            <a:spLocks noGrp="1"/>
          </p:cNvSpPr>
          <p:nvPr>
            <p:ph type="body" sz="quarter" idx="21"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829B4D"/>
                </a:solidFill>
                <a:uFillTx/>
                <a:latin typeface="Akzidenz-Grotesk Std Bold" panose="02000803050000020004" pitchFamily="50" charset="0"/>
                <a:ea typeface="+mj-ea"/>
                <a:cs typeface="+mj-cs"/>
              </a:defRPr>
            </a:lvl1pPr>
          </a:lstStyle>
          <a:p>
            <a:pPr lvl="0"/>
            <a:r>
              <a:rPr lang="fr-FR" dirty="0"/>
              <a:t>Titre</a:t>
            </a:r>
          </a:p>
        </p:txBody>
      </p:sp>
    </p:spTree>
    <p:custDataLst>
      <p:tags r:id="rId1"/>
    </p:custDataLst>
    <p:extLst>
      <p:ext uri="{BB962C8B-B14F-4D97-AF65-F5344CB8AC3E}">
        <p14:creationId xmlns:p14="http://schemas.microsoft.com/office/powerpoint/2010/main" val="3815857711"/>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guide id="3" orient="horz" pos="129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20425500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e Titre Bas">
    <p:spTree>
      <p:nvGrpSpPr>
        <p:cNvPr id="1" name=""/>
        <p:cNvGrpSpPr/>
        <p:nvPr/>
      </p:nvGrpSpPr>
      <p:grpSpPr>
        <a:xfrm>
          <a:off x="0" y="0"/>
          <a:ext cx="0" cy="0"/>
          <a:chOff x="0" y="0"/>
          <a:chExt cx="0" cy="0"/>
        </a:xfrm>
      </p:grpSpPr>
      <p:sp>
        <p:nvSpPr>
          <p:cNvPr id="29" name="Espace réservé du texte 5">
            <a:extLst>
              <a:ext uri="{FF2B5EF4-FFF2-40B4-BE49-F238E27FC236}">
                <a16:creationId xmlns:a16="http://schemas.microsoft.com/office/drawing/2014/main" id="{69CABD6A-1077-43D7-8902-744BBD0457BF}"/>
              </a:ext>
            </a:extLst>
          </p:cNvPr>
          <p:cNvSpPr>
            <a:spLocks noGrp="1"/>
          </p:cNvSpPr>
          <p:nvPr>
            <p:ph type="body" sz="quarter" idx="20" hasCustomPrompt="1"/>
          </p:nvPr>
        </p:nvSpPr>
        <p:spPr>
          <a:xfrm>
            <a:off x="1016470" y="2461440"/>
            <a:ext cx="10071200" cy="3293470"/>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2" name="Espace réservé du texte 5">
            <a:extLst>
              <a:ext uri="{FF2B5EF4-FFF2-40B4-BE49-F238E27FC236}">
                <a16:creationId xmlns:a16="http://schemas.microsoft.com/office/drawing/2014/main" id="{4F1BC606-51A1-4704-9816-547724C9360B}"/>
              </a:ext>
            </a:extLst>
          </p:cNvPr>
          <p:cNvSpPr>
            <a:spLocks noGrp="1"/>
          </p:cNvSpPr>
          <p:nvPr>
            <p:ph type="body" sz="quarter" idx="21" hasCustomPrompt="1"/>
          </p:nvPr>
        </p:nvSpPr>
        <p:spPr>
          <a:xfrm>
            <a:off x="1023841" y="794783"/>
            <a:ext cx="10127330" cy="701206"/>
          </a:xfrm>
          <a:prstGeom prst="rect">
            <a:avLst/>
          </a:prstGeom>
        </p:spPr>
        <p:txBody>
          <a:bodyPr/>
          <a:lstStyle>
            <a:lvl1pPr marL="0" indent="0">
              <a:buNone/>
              <a:defRPr lang="fr-FR" sz="3600" b="0" i="0" u="none" strike="noStrike" kern="1200" cap="none" spc="0" baseline="0" dirty="0" smtClean="0">
                <a:solidFill>
                  <a:srgbClr val="829B4D"/>
                </a:solidFill>
                <a:uFillTx/>
                <a:latin typeface="Akzidenz-Grotesk Std Bold" panose="02000803050000020004" pitchFamily="50" charset="0"/>
                <a:ea typeface="+mj-ea"/>
                <a:cs typeface="+mj-cs"/>
              </a:defRPr>
            </a:lvl1pPr>
          </a:lstStyle>
          <a:p>
            <a:pPr lvl="0"/>
            <a:r>
              <a:rPr lang="fr-FR" dirty="0"/>
              <a:t>Titre</a:t>
            </a:r>
          </a:p>
        </p:txBody>
      </p:sp>
    </p:spTree>
    <p:custDataLst>
      <p:tags r:id="rId1"/>
    </p:custDataLst>
    <p:extLst>
      <p:ext uri="{BB962C8B-B14F-4D97-AF65-F5344CB8AC3E}">
        <p14:creationId xmlns:p14="http://schemas.microsoft.com/office/powerpoint/2010/main" val="896530555"/>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guide id="3" orient="horz" pos="129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Merci 2">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28794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e Titre Haut">
    <p:spTree>
      <p:nvGrpSpPr>
        <p:cNvPr id="1" name=""/>
        <p:cNvGrpSpPr/>
        <p:nvPr/>
      </p:nvGrpSpPr>
      <p:grpSpPr>
        <a:xfrm>
          <a:off x="0" y="0"/>
          <a:ext cx="0" cy="0"/>
          <a:chOff x="0" y="0"/>
          <a:chExt cx="0" cy="0"/>
        </a:xfrm>
      </p:grpSpPr>
      <p:sp>
        <p:nvSpPr>
          <p:cNvPr id="29" name="Espace réservé du texte 5">
            <a:extLst>
              <a:ext uri="{FF2B5EF4-FFF2-40B4-BE49-F238E27FC236}">
                <a16:creationId xmlns:a16="http://schemas.microsoft.com/office/drawing/2014/main" id="{69CABD6A-1077-43D7-8902-744BBD0457BF}"/>
              </a:ext>
            </a:extLst>
          </p:cNvPr>
          <p:cNvSpPr>
            <a:spLocks noGrp="1"/>
          </p:cNvSpPr>
          <p:nvPr>
            <p:ph type="body" sz="quarter" idx="20" hasCustomPrompt="1"/>
          </p:nvPr>
        </p:nvSpPr>
        <p:spPr>
          <a:xfrm>
            <a:off x="1035616" y="2057400"/>
            <a:ext cx="10052053"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4" name="Espace réservé du texte 5">
            <a:extLst>
              <a:ext uri="{FF2B5EF4-FFF2-40B4-BE49-F238E27FC236}">
                <a16:creationId xmlns:a16="http://schemas.microsoft.com/office/drawing/2014/main" id="{F21F7987-F74A-43B3-988C-30168C7AAEDA}"/>
              </a:ext>
            </a:extLst>
          </p:cNvPr>
          <p:cNvSpPr>
            <a:spLocks noGrp="1"/>
          </p:cNvSpPr>
          <p:nvPr>
            <p:ph type="body" sz="quarter" idx="21"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829B4D"/>
                </a:solidFill>
                <a:uFillTx/>
                <a:latin typeface="Akzidenz-Grotesk Std Bold" panose="02000803050000020004" pitchFamily="50" charset="0"/>
                <a:ea typeface="+mj-ea"/>
                <a:cs typeface="+mj-cs"/>
              </a:defRPr>
            </a:lvl1pPr>
          </a:lstStyle>
          <a:p>
            <a:pPr lvl="0"/>
            <a:r>
              <a:rPr lang="fr-FR" dirty="0"/>
              <a:t>Titre</a:t>
            </a:r>
          </a:p>
        </p:txBody>
      </p:sp>
    </p:spTree>
    <p:custDataLst>
      <p:tags r:id="rId1"/>
    </p:custDataLst>
    <p:extLst>
      <p:ext uri="{BB962C8B-B14F-4D97-AF65-F5344CB8AC3E}">
        <p14:creationId xmlns:p14="http://schemas.microsoft.com/office/powerpoint/2010/main" val="3398880284"/>
      </p:ext>
    </p:extLst>
  </p:cSld>
  <p:clrMapOvr>
    <a:masterClrMapping/>
  </p:clrMapOvr>
  <p:extLst>
    <p:ext uri="{DCECCB84-F9BA-43D5-87BE-67443E8EF086}">
      <p15:sldGuideLst xmlns:p15="http://schemas.microsoft.com/office/powerpoint/2012/main">
        <p15:guide id="1" orient="horz" pos="1026" userDrawn="1">
          <p15:clr>
            <a:srgbClr val="FBAE40"/>
          </p15:clr>
        </p15:guide>
        <p15:guide id="2" pos="3840" userDrawn="1">
          <p15:clr>
            <a:srgbClr val="FBAE40"/>
          </p15:clr>
        </p15:guide>
        <p15:guide id="3" orient="horz" pos="129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e 1 - 2 blocs Titre Haut">
    <p:spTree>
      <p:nvGrpSpPr>
        <p:cNvPr id="1" name=""/>
        <p:cNvGrpSpPr/>
        <p:nvPr/>
      </p:nvGrpSpPr>
      <p:grpSpPr>
        <a:xfrm>
          <a:off x="0" y="0"/>
          <a:ext cx="0" cy="0"/>
          <a:chOff x="0" y="0"/>
          <a:chExt cx="0" cy="0"/>
        </a:xfrm>
      </p:grpSpPr>
      <p:sp>
        <p:nvSpPr>
          <p:cNvPr id="22" name="object 21">
            <a:extLst>
              <a:ext uri="{FF2B5EF4-FFF2-40B4-BE49-F238E27FC236}">
                <a16:creationId xmlns:a16="http://schemas.microsoft.com/office/drawing/2014/main" id="{CA5BD160-D896-44EB-83AF-C0D4D5DF21F6}"/>
              </a:ext>
            </a:extLst>
          </p:cNvPr>
          <p:cNvSpPr/>
          <p:nvPr userDrawn="1"/>
        </p:nvSpPr>
        <p:spPr>
          <a:xfrm>
            <a:off x="6096000" y="2235989"/>
            <a:ext cx="0" cy="3416298"/>
          </a:xfrm>
          <a:custGeom>
            <a:avLst/>
            <a:gdLst>
              <a:gd name="f0" fmla="val w"/>
              <a:gd name="f1" fmla="val h"/>
              <a:gd name="f2" fmla="val ss"/>
              <a:gd name="f3" fmla="val 0"/>
              <a:gd name="f4" fmla="val 3416300"/>
              <a:gd name="f5" fmla="abs f0"/>
              <a:gd name="f6" fmla="abs f1"/>
              <a:gd name="f7" fmla="abs f2"/>
              <a:gd name="f8" fmla="*/ f1 1 3416300"/>
              <a:gd name="f9" fmla="+- f4 0 f3"/>
              <a:gd name="f10" fmla="+- f3 0 f3"/>
              <a:gd name="f11" fmla="?: f5 f0 1"/>
              <a:gd name="f12" fmla="?: f6 f1 1"/>
              <a:gd name="f13" fmla="?: f7 f2 1"/>
              <a:gd name="f14" fmla="*/ f10 1 0"/>
              <a:gd name="f15" fmla="*/ f9 1 3416300"/>
              <a:gd name="f16" fmla="*/ f11 1 21600"/>
              <a:gd name="f17" fmla="*/ f12 1 3416300"/>
              <a:gd name="f18" fmla="*/ 21600 f11 1"/>
              <a:gd name="f19" fmla="*/ 0 1 f14"/>
              <a:gd name="f20" fmla="*/ 1 1 f14"/>
              <a:gd name="f21" fmla="*/ 0 1 f15"/>
              <a:gd name="f22" fmla="*/ 3416300 1 f15"/>
              <a:gd name="f23" fmla="min f17 f16"/>
              <a:gd name="f24" fmla="*/ f18 1 f13"/>
              <a:gd name="f25" fmla="*/ f22 f8 1"/>
              <a:gd name="f26" fmla="*/ f21 f8 1"/>
              <a:gd name="f27" fmla="val f24"/>
              <a:gd name="f28" fmla="*/ f3 f23 1"/>
              <a:gd name="f29" fmla="+- f27 0 f3"/>
              <a:gd name="f30" fmla="*/ f29 1 0"/>
              <a:gd name="f31" fmla="*/ f19 f30 1"/>
              <a:gd name="f32" fmla="*/ f20 f30 1"/>
              <a:gd name="f33" fmla="*/ f31 f23 1"/>
              <a:gd name="f34" fmla="*/ f32 f23 1"/>
            </a:gdLst>
            <a:ahLst/>
            <a:cxnLst>
              <a:cxn ang="3cd4">
                <a:pos x="hc" y="t"/>
              </a:cxn>
              <a:cxn ang="0">
                <a:pos x="r" y="vc"/>
              </a:cxn>
              <a:cxn ang="cd4">
                <a:pos x="hc" y="b"/>
              </a:cxn>
              <a:cxn ang="cd2">
                <a:pos x="l" y="vc"/>
              </a:cxn>
            </a:cxnLst>
            <a:rect l="f33" t="f26" r="f34" b="f25"/>
            <a:pathLst>
              <a:path h="3416300">
                <a:moveTo>
                  <a:pt x="f28" y="f3"/>
                </a:moveTo>
                <a:lnTo>
                  <a:pt x="f28" y="f4"/>
                </a:lnTo>
              </a:path>
            </a:pathLst>
          </a:custGeom>
          <a:noFill/>
          <a:ln w="6345" cap="flat">
            <a:solidFill>
              <a:srgbClr val="D2CDCD"/>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kzidenz-Grotesk Std Regular" pitchFamily="50"/>
            </a:endParaRPr>
          </a:p>
        </p:txBody>
      </p:sp>
      <p:sp>
        <p:nvSpPr>
          <p:cNvPr id="20" name="Espace réservé du texte 5">
            <a:extLst>
              <a:ext uri="{FF2B5EF4-FFF2-40B4-BE49-F238E27FC236}">
                <a16:creationId xmlns:a16="http://schemas.microsoft.com/office/drawing/2014/main" id="{8A984380-3523-4315-AF2F-CF7110FDA608}"/>
              </a:ext>
            </a:extLst>
          </p:cNvPr>
          <p:cNvSpPr>
            <a:spLocks noGrp="1"/>
          </p:cNvSpPr>
          <p:nvPr>
            <p:ph type="body" sz="quarter" idx="23" hasCustomPrompt="1"/>
          </p:nvPr>
        </p:nvSpPr>
        <p:spPr>
          <a:xfrm>
            <a:off x="1023841" y="394733"/>
            <a:ext cx="10127330" cy="701206"/>
          </a:xfrm>
          <a:prstGeom prst="rect">
            <a:avLst/>
          </a:prstGeom>
        </p:spPr>
        <p:txBody>
          <a:bodyPr/>
          <a:lstStyle>
            <a:lvl1pPr marL="0" indent="0">
              <a:buNone/>
              <a:defRPr lang="fr-FR" sz="3600" b="0" i="0" u="none" strike="noStrike" kern="1200" cap="none" spc="0" baseline="0" dirty="0" smtClean="0">
                <a:solidFill>
                  <a:srgbClr val="829B4D"/>
                </a:solidFill>
                <a:uFillTx/>
                <a:latin typeface="Akzidenz-Grotesk Std Bold" panose="02000803050000020004" pitchFamily="50" charset="0"/>
                <a:ea typeface="+mj-ea"/>
                <a:cs typeface="+mj-cs"/>
              </a:defRPr>
            </a:lvl1pPr>
          </a:lstStyle>
          <a:p>
            <a:pPr lvl="0"/>
            <a:r>
              <a:rPr lang="fr-FR" dirty="0"/>
              <a:t>Titre</a:t>
            </a:r>
          </a:p>
        </p:txBody>
      </p:sp>
      <p:sp>
        <p:nvSpPr>
          <p:cNvPr id="21" name="Espace réservé du texte 5">
            <a:extLst>
              <a:ext uri="{FF2B5EF4-FFF2-40B4-BE49-F238E27FC236}">
                <a16:creationId xmlns:a16="http://schemas.microsoft.com/office/drawing/2014/main" id="{8F4D1A3B-6726-49B0-BFCD-A0F64A3B2277}"/>
              </a:ext>
            </a:extLst>
          </p:cNvPr>
          <p:cNvSpPr>
            <a:spLocks noGrp="1"/>
          </p:cNvSpPr>
          <p:nvPr>
            <p:ph type="body" sz="quarter" idx="16" hasCustomPrompt="1"/>
          </p:nvPr>
        </p:nvSpPr>
        <p:spPr>
          <a:xfrm>
            <a:off x="1016469" y="1121190"/>
            <a:ext cx="10136850" cy="319812"/>
          </a:xfrm>
          <a:prstGeom prst="rect">
            <a:avLst/>
          </a:prstGeom>
        </p:spPr>
        <p:txBody>
          <a:bodyPr/>
          <a:lstStyle>
            <a:lvl1pPr marL="0" indent="0">
              <a:buNone/>
              <a:defRPr lang="fr-FR" sz="1200" b="0" i="0" u="none" strike="noStrike" kern="1200" cap="none" spc="0" baseline="0" dirty="0" smtClean="0">
                <a:solidFill>
                  <a:schemeClr val="bg1">
                    <a:lumMod val="65000"/>
                  </a:schemeClr>
                </a:solidFill>
                <a:uFillTx/>
                <a:latin typeface="Akzidenz-Grotesk Std Regular" panose="02000503030000020003" pitchFamily="50" charset="0"/>
                <a:ea typeface="+mj-ea"/>
                <a:cs typeface="+mj-cs"/>
              </a:defRPr>
            </a:lvl1pPr>
          </a:lstStyle>
          <a:p>
            <a:pPr lvl="0"/>
            <a:r>
              <a:rPr lang="fr-FR"/>
              <a:t>Détails</a:t>
            </a:r>
          </a:p>
        </p:txBody>
      </p:sp>
      <p:sp>
        <p:nvSpPr>
          <p:cNvPr id="14" name="Espace réservé du texte 5">
            <a:extLst>
              <a:ext uri="{FF2B5EF4-FFF2-40B4-BE49-F238E27FC236}">
                <a16:creationId xmlns:a16="http://schemas.microsoft.com/office/drawing/2014/main" id="{708304BA-ED0B-457E-BA4C-14BC35338CAD}"/>
              </a:ext>
            </a:extLst>
          </p:cNvPr>
          <p:cNvSpPr>
            <a:spLocks noGrp="1"/>
          </p:cNvSpPr>
          <p:nvPr>
            <p:ph type="body" sz="quarter" idx="24" hasCustomPrompt="1"/>
          </p:nvPr>
        </p:nvSpPr>
        <p:spPr>
          <a:xfrm>
            <a:off x="1035617" y="2057400"/>
            <a:ext cx="4836862"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
        <p:nvSpPr>
          <p:cNvPr id="16" name="Espace réservé du texte 5">
            <a:extLst>
              <a:ext uri="{FF2B5EF4-FFF2-40B4-BE49-F238E27FC236}">
                <a16:creationId xmlns:a16="http://schemas.microsoft.com/office/drawing/2014/main" id="{17BB1F36-37EE-47F7-9E57-FF20AE7C3D71}"/>
              </a:ext>
            </a:extLst>
          </p:cNvPr>
          <p:cNvSpPr>
            <a:spLocks noGrp="1"/>
          </p:cNvSpPr>
          <p:nvPr>
            <p:ph type="body" sz="quarter" idx="26" hasCustomPrompt="1"/>
          </p:nvPr>
        </p:nvSpPr>
        <p:spPr>
          <a:xfrm>
            <a:off x="6295161" y="2046771"/>
            <a:ext cx="4836862" cy="3764185"/>
          </a:xfrm>
          <a:prstGeom prst="rect">
            <a:avLst/>
          </a:prstGeom>
        </p:spPr>
        <p:txBody>
          <a:bodyPr/>
          <a:lstStyle>
            <a:lvl1pPr marL="0" inden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stStyle>
          <a:p>
            <a:pPr lvl="0"/>
            <a:r>
              <a:rPr lang="fr-FR"/>
              <a:t>Texte</a:t>
            </a:r>
          </a:p>
        </p:txBody>
      </p:sp>
    </p:spTree>
    <p:custDataLst>
      <p:tags r:id="rId1"/>
    </p:custDataLst>
    <p:extLst>
      <p:ext uri="{BB962C8B-B14F-4D97-AF65-F5344CB8AC3E}">
        <p14:creationId xmlns:p14="http://schemas.microsoft.com/office/powerpoint/2010/main" val="531755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rci 3">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3074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86847864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extLst>
      <p:ext uri="{BB962C8B-B14F-4D97-AF65-F5344CB8AC3E}">
        <p14:creationId xmlns:p14="http://schemas.microsoft.com/office/powerpoint/2010/main" val="399993552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5868769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27392837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69104597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extLst>
      <p:ext uri="{BB962C8B-B14F-4D97-AF65-F5344CB8AC3E}">
        <p14:creationId xmlns:p14="http://schemas.microsoft.com/office/powerpoint/2010/main" val="98477721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26650977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3389948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2" r:id="rId15"/>
    <p:sldLayoutId id="2147483703" r:id="rId16"/>
    <p:sldLayoutId id="2147483704" r:id="rId17"/>
    <p:sldLayoutId id="2147483705" r:id="rId18"/>
    <p:sldLayoutId id="2147483706" r:id="rId19"/>
    <p:sldLayoutId id="2147483707" r:id="rId20"/>
    <p:sldLayoutId id="2147483708" r:id="rId21"/>
    <p:sldLayoutId id="2147483672" r:id="rId22"/>
    <p:sldLayoutId id="2147483669" r:id="rId23"/>
    <p:sldLayoutId id="2147483658" r:id="rId24"/>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1.png"/><Relationship Id="rId7" Type="http://schemas.openxmlformats.org/officeDocument/2006/relationships/image" Target="../media/image2.sv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6.jpeg"/><Relationship Id="rId7"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14.jpeg"/><Relationship Id="rId5" Type="http://schemas.openxmlformats.org/officeDocument/2006/relationships/image" Target="../media/image18.jpeg"/><Relationship Id="rId10" Type="http://schemas.openxmlformats.org/officeDocument/2006/relationships/image" Target="../media/image2.svg"/><Relationship Id="rId4" Type="http://schemas.openxmlformats.org/officeDocument/2006/relationships/image" Target="../media/image17.jpeg"/><Relationship Id="rId9"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4.svg"/><Relationship Id="rId11" Type="http://schemas.openxmlformats.org/officeDocument/2006/relationships/image" Target="../media/image28.png"/><Relationship Id="rId5" Type="http://schemas.openxmlformats.org/officeDocument/2006/relationships/image" Target="../media/image3.png"/><Relationship Id="rId10" Type="http://schemas.openxmlformats.org/officeDocument/2006/relationships/image" Target="../media/image27.png"/><Relationship Id="rId4" Type="http://schemas.openxmlformats.org/officeDocument/2006/relationships/image" Target="../media/image2.svg"/><Relationship Id="rId9" Type="http://schemas.openxmlformats.org/officeDocument/2006/relationships/image" Target="../media/image26.png"/><Relationship Id="rId1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34.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39.jpeg"/><Relationship Id="rId5" Type="http://schemas.openxmlformats.org/officeDocument/2006/relationships/image" Target="../media/image16.jpe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1.png"/><Relationship Id="rId7" Type="http://schemas.openxmlformats.org/officeDocument/2006/relationships/image" Target="../media/image39.jpeg"/><Relationship Id="rId2" Type="http://schemas.openxmlformats.org/officeDocument/2006/relationships/notesSlide" Target="../notesSlides/notesSlide22.xml"/><Relationship Id="rId1" Type="http://schemas.openxmlformats.org/officeDocument/2006/relationships/slideLayout" Target="../slideLayouts/slideLayout19.xml"/><Relationship Id="rId6" Type="http://schemas.openxmlformats.org/officeDocument/2006/relationships/image" Target="../media/image25.jpeg"/><Relationship Id="rId5" Type="http://schemas.openxmlformats.org/officeDocument/2006/relationships/image" Target="../media/image16.jpe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4.svg"/><Relationship Id="rId11" Type="http://schemas.openxmlformats.org/officeDocument/2006/relationships/image" Target="../media/image46.png"/><Relationship Id="rId5" Type="http://schemas.openxmlformats.org/officeDocument/2006/relationships/image" Target="../media/image3.png"/><Relationship Id="rId10" Type="http://schemas.openxmlformats.org/officeDocument/2006/relationships/image" Target="../media/image45.png"/><Relationship Id="rId4" Type="http://schemas.openxmlformats.org/officeDocument/2006/relationships/image" Target="../media/image2.svg"/><Relationship Id="rId9"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9.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27.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19.xml"/><Relationship Id="rId5" Type="http://schemas.openxmlformats.org/officeDocument/2006/relationships/image" Target="../media/image51.sv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2.svg"/></Relationships>
</file>

<file path=ppt/slides/_rels/slide3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56.jpe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hyperlink" Target="https://fr.wikipedia.org/wiki/Framework" TargetMode="External"/><Relationship Id="rId2" Type="http://schemas.openxmlformats.org/officeDocument/2006/relationships/hyperlink" Target="https://github.com/b16d/FrameworkLess2"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5.xml"/><Relationship Id="rId7" Type="http://schemas.openxmlformats.org/officeDocument/2006/relationships/image" Target="../media/image4.svg"/><Relationship Id="rId2" Type="http://schemas.openxmlformats.org/officeDocument/2006/relationships/slideLayout" Target="../slideLayouts/slideLayout15.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hemeOverride" Target="../theme/themeOverride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1697E8-1EA7-4780-B5C4-0437B4BF4E5A}"/>
              </a:ext>
            </a:extLst>
          </p:cNvPr>
          <p:cNvSpPr>
            <a:spLocks noGrp="1"/>
          </p:cNvSpPr>
          <p:nvPr>
            <p:ph type="body" sz="quarter" idx="15"/>
          </p:nvPr>
        </p:nvSpPr>
        <p:spPr>
          <a:xfrm>
            <a:off x="212869" y="2583810"/>
            <a:ext cx="10181091" cy="786834"/>
          </a:xfrm>
        </p:spPr>
        <p:txBody>
          <a:bodyPr>
            <a:normAutofit fontScale="85000" lnSpcReduction="20000"/>
          </a:bodyPr>
          <a:lstStyle/>
          <a:p>
            <a:r>
              <a:rPr lang="fr-FR" dirty="0" err="1">
                <a:latin typeface="+mn-lt"/>
              </a:rPr>
              <a:t>Javalin</a:t>
            </a:r>
            <a:endParaRPr lang="fr-FR" dirty="0">
              <a:latin typeface="+mn-lt"/>
            </a:endParaRPr>
          </a:p>
          <a:p>
            <a:endParaRPr lang="fr-FR" dirty="0">
              <a:latin typeface="+mn-lt"/>
            </a:endParaRPr>
          </a:p>
        </p:txBody>
      </p:sp>
      <p:sp>
        <p:nvSpPr>
          <p:cNvPr id="3" name="Espace réservé du texte 2">
            <a:extLst>
              <a:ext uri="{FF2B5EF4-FFF2-40B4-BE49-F238E27FC236}">
                <a16:creationId xmlns:a16="http://schemas.microsoft.com/office/drawing/2014/main" id="{F5A1C5FD-A157-4D87-9693-9F840A8FBD47}"/>
              </a:ext>
            </a:extLst>
          </p:cNvPr>
          <p:cNvSpPr>
            <a:spLocks noGrp="1"/>
          </p:cNvSpPr>
          <p:nvPr>
            <p:ph type="body" sz="quarter" idx="16"/>
          </p:nvPr>
        </p:nvSpPr>
        <p:spPr/>
        <p:txBody>
          <a:bodyPr lIns="91440" tIns="45720" rIns="91440" bIns="45720" anchor="t">
            <a:normAutofit lnSpcReduction="10000"/>
          </a:bodyPr>
          <a:lstStyle/>
          <a:p>
            <a:r>
              <a:rPr lang="fr-FR" dirty="0">
                <a:latin typeface="+mn-lt"/>
              </a:rPr>
              <a:t>Hervé Letourneur &amp; Alban </a:t>
            </a:r>
            <a:r>
              <a:rPr lang="fr-FR" dirty="0" err="1">
                <a:latin typeface="+mn-lt"/>
              </a:rPr>
              <a:t>Clevy</a:t>
            </a:r>
            <a:endParaRPr lang="fr-FR" dirty="0">
              <a:latin typeface="+mn-lt"/>
            </a:endParaRPr>
          </a:p>
        </p:txBody>
      </p:sp>
      <p:sp>
        <p:nvSpPr>
          <p:cNvPr id="4" name="Espace réservé du texte 3">
            <a:extLst>
              <a:ext uri="{FF2B5EF4-FFF2-40B4-BE49-F238E27FC236}">
                <a16:creationId xmlns:a16="http://schemas.microsoft.com/office/drawing/2014/main" id="{B8679A5C-6037-4F13-8FD5-77353FEB5DD2}"/>
              </a:ext>
            </a:extLst>
          </p:cNvPr>
          <p:cNvSpPr>
            <a:spLocks noGrp="1"/>
          </p:cNvSpPr>
          <p:nvPr>
            <p:ph type="body" sz="quarter" idx="17"/>
          </p:nvPr>
        </p:nvSpPr>
        <p:spPr/>
        <p:txBody>
          <a:bodyPr lIns="91440" tIns="45720" rIns="91440" bIns="45720" anchor="t">
            <a:normAutofit lnSpcReduction="10000"/>
          </a:bodyPr>
          <a:lstStyle/>
          <a:p>
            <a:r>
              <a:rPr lang="fr-FR" dirty="0">
                <a:latin typeface="Akzidenz-Grotesk Std Regular"/>
              </a:rPr>
              <a:t>08/10/2024</a:t>
            </a:r>
          </a:p>
        </p:txBody>
      </p:sp>
    </p:spTree>
    <p:custDataLst>
      <p:tags r:id="rId1"/>
    </p:custDataLst>
    <p:extLst>
      <p:ext uri="{BB962C8B-B14F-4D97-AF65-F5344CB8AC3E}">
        <p14:creationId xmlns:p14="http://schemas.microsoft.com/office/powerpoint/2010/main" val="209663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A4544AA4-B9B2-8EE0-6B05-82CBF6EF9B38}"/>
              </a:ext>
            </a:extLst>
          </p:cNvPr>
          <p:cNvSpPr>
            <a:spLocks noGrp="1"/>
          </p:cNvSpPr>
          <p:nvPr>
            <p:ph type="body" sz="quarter" idx="21"/>
          </p:nvPr>
        </p:nvSpPr>
        <p:spPr/>
        <p:txBody>
          <a:bodyPr/>
          <a:lstStyle/>
          <a:p>
            <a:r>
              <a:rPr lang="fr-FR" dirty="0"/>
              <a:t>Déjà du code ?</a:t>
            </a:r>
          </a:p>
          <a:p>
            <a:endParaRPr lang="fr-FR" dirty="0"/>
          </a:p>
        </p:txBody>
      </p:sp>
      <p:sp>
        <p:nvSpPr>
          <p:cNvPr id="3" name="Espace réservé du numéro de diapositive 2">
            <a:extLst>
              <a:ext uri="{FF2B5EF4-FFF2-40B4-BE49-F238E27FC236}">
                <a16:creationId xmlns:a16="http://schemas.microsoft.com/office/drawing/2014/main" id="{CA1FFC40-5DD9-2B7F-91EF-A6184676A94A}"/>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10</a:t>
            </a:fld>
            <a:endParaRPr lang="fr-FR"/>
          </a:p>
        </p:txBody>
      </p:sp>
      <p:pic>
        <p:nvPicPr>
          <p:cNvPr id="7" name="Image 6">
            <a:extLst>
              <a:ext uri="{FF2B5EF4-FFF2-40B4-BE49-F238E27FC236}">
                <a16:creationId xmlns:a16="http://schemas.microsoft.com/office/drawing/2014/main" id="{4D60572A-59C9-EB8D-9F57-035D01805929}"/>
              </a:ext>
            </a:extLst>
          </p:cNvPr>
          <p:cNvPicPr>
            <a:picLocks noChangeAspect="1"/>
          </p:cNvPicPr>
          <p:nvPr/>
        </p:nvPicPr>
        <p:blipFill>
          <a:blip r:embed="rId3"/>
          <a:stretch>
            <a:fillRect/>
          </a:stretch>
        </p:blipFill>
        <p:spPr>
          <a:xfrm>
            <a:off x="373183" y="1122399"/>
            <a:ext cx="5553850" cy="1838582"/>
          </a:xfrm>
          <a:prstGeom prst="rect">
            <a:avLst/>
          </a:prstGeom>
        </p:spPr>
      </p:pic>
      <p:pic>
        <p:nvPicPr>
          <p:cNvPr id="9" name="Image 8">
            <a:extLst>
              <a:ext uri="{FF2B5EF4-FFF2-40B4-BE49-F238E27FC236}">
                <a16:creationId xmlns:a16="http://schemas.microsoft.com/office/drawing/2014/main" id="{95C327DB-426A-7B5E-3516-5482FD0DD2C3}"/>
              </a:ext>
            </a:extLst>
          </p:cNvPr>
          <p:cNvPicPr>
            <a:picLocks noChangeAspect="1"/>
          </p:cNvPicPr>
          <p:nvPr/>
        </p:nvPicPr>
        <p:blipFill>
          <a:blip r:embed="rId4"/>
          <a:stretch>
            <a:fillRect/>
          </a:stretch>
        </p:blipFill>
        <p:spPr>
          <a:xfrm>
            <a:off x="5440785" y="2471383"/>
            <a:ext cx="5913015" cy="3991884"/>
          </a:xfrm>
          <a:prstGeom prst="rect">
            <a:avLst/>
          </a:prstGeom>
        </p:spPr>
      </p:pic>
      <p:pic>
        <p:nvPicPr>
          <p:cNvPr id="11" name="Graphique 10" descr="Marteau avec un remplissage uni">
            <a:extLst>
              <a:ext uri="{FF2B5EF4-FFF2-40B4-BE49-F238E27FC236}">
                <a16:creationId xmlns:a16="http://schemas.microsoft.com/office/drawing/2014/main" id="{D8903DB4-EC31-81F8-B483-A0A151B037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35434" y="3552925"/>
            <a:ext cx="914400" cy="914400"/>
          </a:xfrm>
          <a:prstGeom prst="rect">
            <a:avLst/>
          </a:prstGeom>
        </p:spPr>
      </p:pic>
      <p:pic>
        <p:nvPicPr>
          <p:cNvPr id="12" name="Graphique 11" descr="Marteau avec un remplissage uni">
            <a:extLst>
              <a:ext uri="{FF2B5EF4-FFF2-40B4-BE49-F238E27FC236}">
                <a16:creationId xmlns:a16="http://schemas.microsoft.com/office/drawing/2014/main" id="{C73E0367-DEB5-7B95-70DE-8313DFF2EB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21408" y="4519303"/>
            <a:ext cx="914400" cy="914400"/>
          </a:xfrm>
          <a:prstGeom prst="rect">
            <a:avLst/>
          </a:prstGeom>
        </p:spPr>
      </p:pic>
      <p:pic>
        <p:nvPicPr>
          <p:cNvPr id="13" name="Graphique 12" descr="Marteau avec un remplissage uni">
            <a:extLst>
              <a:ext uri="{FF2B5EF4-FFF2-40B4-BE49-F238E27FC236}">
                <a16:creationId xmlns:a16="http://schemas.microsoft.com/office/drawing/2014/main" id="{9573B3A3-757C-2627-0AF2-DAF944C1F2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3338" y="3604903"/>
            <a:ext cx="914400" cy="914400"/>
          </a:xfrm>
          <a:prstGeom prst="rect">
            <a:avLst/>
          </a:prstGeom>
        </p:spPr>
      </p:pic>
      <p:pic>
        <p:nvPicPr>
          <p:cNvPr id="14" name="Graphique 13" descr="Marteau avec un remplissage uni">
            <a:extLst>
              <a:ext uri="{FF2B5EF4-FFF2-40B4-BE49-F238E27FC236}">
                <a16:creationId xmlns:a16="http://schemas.microsoft.com/office/drawing/2014/main" id="{05B28790-6F3A-7E71-F274-A6D38A33F4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8377" y="1205165"/>
            <a:ext cx="914400" cy="914400"/>
          </a:xfrm>
          <a:prstGeom prst="rect">
            <a:avLst/>
          </a:prstGeom>
        </p:spPr>
      </p:pic>
      <p:pic>
        <p:nvPicPr>
          <p:cNvPr id="15" name="Graphique 14" descr="Marteau avec un remplissage uni">
            <a:extLst>
              <a:ext uri="{FF2B5EF4-FFF2-40B4-BE49-F238E27FC236}">
                <a16:creationId xmlns:a16="http://schemas.microsoft.com/office/drawing/2014/main" id="{B4A1403E-AE89-ABC3-FFAB-6D6E00CA96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3338" y="4816310"/>
            <a:ext cx="914400" cy="914400"/>
          </a:xfrm>
          <a:prstGeom prst="rect">
            <a:avLst/>
          </a:prstGeom>
        </p:spPr>
      </p:pic>
    </p:spTree>
    <p:extLst>
      <p:ext uri="{BB962C8B-B14F-4D97-AF65-F5344CB8AC3E}">
        <p14:creationId xmlns:p14="http://schemas.microsoft.com/office/powerpoint/2010/main" val="315820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texte 13">
            <a:extLst>
              <a:ext uri="{FF2B5EF4-FFF2-40B4-BE49-F238E27FC236}">
                <a16:creationId xmlns:a16="http://schemas.microsoft.com/office/drawing/2014/main" id="{3952F087-5683-E14A-88AE-4DE2E32C3D36}"/>
              </a:ext>
            </a:extLst>
          </p:cNvPr>
          <p:cNvSpPr>
            <a:spLocks noGrp="1"/>
          </p:cNvSpPr>
          <p:nvPr>
            <p:ph type="body" sz="quarter" idx="21"/>
          </p:nvPr>
        </p:nvSpPr>
        <p:spPr/>
        <p:txBody>
          <a:bodyPr/>
          <a:lstStyle/>
          <a:p>
            <a:r>
              <a:rPr lang="fr-FR" dirty="0">
                <a:solidFill>
                  <a:schemeClr val="accent1"/>
                </a:solidFill>
                <a:latin typeface="Akzidenz-Grotesk Std Bold"/>
              </a:rPr>
              <a:t>Et si on gagnait du temps et du Code ?</a:t>
            </a:r>
          </a:p>
          <a:p>
            <a:endParaRPr lang="fr-FR" dirty="0"/>
          </a:p>
        </p:txBody>
      </p:sp>
      <p:sp>
        <p:nvSpPr>
          <p:cNvPr id="3" name="Espace réservé du numéro de diapositive 2">
            <a:extLst>
              <a:ext uri="{FF2B5EF4-FFF2-40B4-BE49-F238E27FC236}">
                <a16:creationId xmlns:a16="http://schemas.microsoft.com/office/drawing/2014/main" id="{C392F3EB-9D27-8C8C-8A13-E5F4B907CC05}"/>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11</a:t>
            </a:fld>
            <a:endParaRPr lang="fr-FR"/>
          </a:p>
        </p:txBody>
      </p:sp>
      <p:pic>
        <p:nvPicPr>
          <p:cNvPr id="7" name="Image 6">
            <a:extLst>
              <a:ext uri="{FF2B5EF4-FFF2-40B4-BE49-F238E27FC236}">
                <a16:creationId xmlns:a16="http://schemas.microsoft.com/office/drawing/2014/main" id="{72E1DE1C-B6DE-2984-33E2-DDD476596257}"/>
              </a:ext>
            </a:extLst>
          </p:cNvPr>
          <p:cNvPicPr>
            <a:picLocks noChangeAspect="1"/>
          </p:cNvPicPr>
          <p:nvPr/>
        </p:nvPicPr>
        <p:blipFill>
          <a:blip r:embed="rId3"/>
          <a:stretch>
            <a:fillRect/>
          </a:stretch>
        </p:blipFill>
        <p:spPr>
          <a:xfrm>
            <a:off x="1640901" y="1298184"/>
            <a:ext cx="3583726" cy="4855921"/>
          </a:xfrm>
          <a:prstGeom prst="rect">
            <a:avLst/>
          </a:prstGeom>
        </p:spPr>
      </p:pic>
      <p:pic>
        <p:nvPicPr>
          <p:cNvPr id="11" name="Image 10">
            <a:extLst>
              <a:ext uri="{FF2B5EF4-FFF2-40B4-BE49-F238E27FC236}">
                <a16:creationId xmlns:a16="http://schemas.microsoft.com/office/drawing/2014/main" id="{4A948255-EAC1-6241-2048-5C048E827CB9}"/>
              </a:ext>
            </a:extLst>
          </p:cNvPr>
          <p:cNvPicPr>
            <a:picLocks noChangeAspect="1"/>
          </p:cNvPicPr>
          <p:nvPr/>
        </p:nvPicPr>
        <p:blipFill>
          <a:blip r:embed="rId4"/>
          <a:stretch>
            <a:fillRect/>
          </a:stretch>
        </p:blipFill>
        <p:spPr>
          <a:xfrm>
            <a:off x="8006683" y="1095939"/>
            <a:ext cx="2028282" cy="2113385"/>
          </a:xfrm>
          <a:prstGeom prst="rect">
            <a:avLst/>
          </a:prstGeom>
        </p:spPr>
      </p:pic>
      <p:pic>
        <p:nvPicPr>
          <p:cNvPr id="13" name="Image 12">
            <a:extLst>
              <a:ext uri="{FF2B5EF4-FFF2-40B4-BE49-F238E27FC236}">
                <a16:creationId xmlns:a16="http://schemas.microsoft.com/office/drawing/2014/main" id="{44487492-4E2B-ED1B-D89B-2F89E630B40D}"/>
              </a:ext>
            </a:extLst>
          </p:cNvPr>
          <p:cNvPicPr>
            <a:picLocks noChangeAspect="1"/>
          </p:cNvPicPr>
          <p:nvPr/>
        </p:nvPicPr>
        <p:blipFill>
          <a:blip r:embed="rId5"/>
          <a:stretch>
            <a:fillRect/>
          </a:stretch>
        </p:blipFill>
        <p:spPr>
          <a:xfrm>
            <a:off x="8186194" y="4978859"/>
            <a:ext cx="2028283" cy="1742616"/>
          </a:xfrm>
          <a:prstGeom prst="rect">
            <a:avLst/>
          </a:prstGeom>
        </p:spPr>
      </p:pic>
      <p:sp>
        <p:nvSpPr>
          <p:cNvPr id="16" name="Flèche : droite 15">
            <a:extLst>
              <a:ext uri="{FF2B5EF4-FFF2-40B4-BE49-F238E27FC236}">
                <a16:creationId xmlns:a16="http://schemas.microsoft.com/office/drawing/2014/main" id="{929DDAFB-C9B1-4D22-54EF-7A31F4ACD00E}"/>
              </a:ext>
            </a:extLst>
          </p:cNvPr>
          <p:cNvSpPr/>
          <p:nvPr/>
        </p:nvSpPr>
        <p:spPr>
          <a:xfrm>
            <a:off x="5282486" y="1359605"/>
            <a:ext cx="2724197" cy="134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A6AB6486-95F0-EB04-2967-B4C5038D8E2A}"/>
              </a:ext>
            </a:extLst>
          </p:cNvPr>
          <p:cNvSpPr/>
          <p:nvPr/>
        </p:nvSpPr>
        <p:spPr>
          <a:xfrm rot="5400000">
            <a:off x="8302276" y="3436382"/>
            <a:ext cx="1601152" cy="13075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descr="Marteau avec un remplissage uni">
            <a:extLst>
              <a:ext uri="{FF2B5EF4-FFF2-40B4-BE49-F238E27FC236}">
                <a16:creationId xmlns:a16="http://schemas.microsoft.com/office/drawing/2014/main" id="{1F6AB07C-9F56-2722-C667-57D69235F7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2354" y="1676001"/>
            <a:ext cx="624149" cy="624149"/>
          </a:xfrm>
          <a:prstGeom prst="rect">
            <a:avLst/>
          </a:prstGeom>
        </p:spPr>
      </p:pic>
      <p:pic>
        <p:nvPicPr>
          <p:cNvPr id="8" name="Graphique 7" descr="Marteau avec un remplissage uni">
            <a:extLst>
              <a:ext uri="{FF2B5EF4-FFF2-40B4-BE49-F238E27FC236}">
                <a16:creationId xmlns:a16="http://schemas.microsoft.com/office/drawing/2014/main" id="{07F56430-5667-849C-310B-2D7FFD70D7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56503" y="1720631"/>
            <a:ext cx="624149" cy="624149"/>
          </a:xfrm>
          <a:prstGeom prst="rect">
            <a:avLst/>
          </a:prstGeom>
        </p:spPr>
      </p:pic>
      <p:pic>
        <p:nvPicPr>
          <p:cNvPr id="9" name="Graphique 8" descr="Marteau avec un remplissage uni">
            <a:extLst>
              <a:ext uri="{FF2B5EF4-FFF2-40B4-BE49-F238E27FC236}">
                <a16:creationId xmlns:a16="http://schemas.microsoft.com/office/drawing/2014/main" id="{620A11B3-C19D-9F43-AC7B-DBA9E9A0D0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64276" y="1720631"/>
            <a:ext cx="624149" cy="624149"/>
          </a:xfrm>
          <a:prstGeom prst="rect">
            <a:avLst/>
          </a:prstGeom>
        </p:spPr>
      </p:pic>
      <p:pic>
        <p:nvPicPr>
          <p:cNvPr id="10" name="Graphique 9" descr="Marteau avec un remplissage uni">
            <a:extLst>
              <a:ext uri="{FF2B5EF4-FFF2-40B4-BE49-F238E27FC236}">
                <a16:creationId xmlns:a16="http://schemas.microsoft.com/office/drawing/2014/main" id="{6F3D705E-7AA1-9466-A2FA-481AB8110D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92773" y="3937424"/>
            <a:ext cx="624149" cy="624149"/>
          </a:xfrm>
          <a:prstGeom prst="rect">
            <a:avLst/>
          </a:prstGeom>
        </p:spPr>
      </p:pic>
      <p:pic>
        <p:nvPicPr>
          <p:cNvPr id="12" name="Graphique 11" descr="Marteau avec un remplissage uni">
            <a:extLst>
              <a:ext uri="{FF2B5EF4-FFF2-40B4-BE49-F238E27FC236}">
                <a16:creationId xmlns:a16="http://schemas.microsoft.com/office/drawing/2014/main" id="{EFD2E498-4031-9E6E-A096-A49A1F0DF7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90777" y="3304576"/>
            <a:ext cx="624149" cy="624149"/>
          </a:xfrm>
          <a:prstGeom prst="rect">
            <a:avLst/>
          </a:prstGeom>
        </p:spPr>
      </p:pic>
      <p:pic>
        <p:nvPicPr>
          <p:cNvPr id="2050" name="Picture 2">
            <a:extLst>
              <a:ext uri="{FF2B5EF4-FFF2-40B4-BE49-F238E27FC236}">
                <a16:creationId xmlns:a16="http://schemas.microsoft.com/office/drawing/2014/main" id="{02CF32C3-6F8D-7D76-9059-4954B5BF99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1546" y="3176254"/>
            <a:ext cx="28860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 20">
            <a:extLst>
              <a:ext uri="{FF2B5EF4-FFF2-40B4-BE49-F238E27FC236}">
                <a16:creationId xmlns:a16="http://schemas.microsoft.com/office/drawing/2014/main" id="{0345FEA4-5C43-5A70-C31B-66ACC7096C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10213" y="289512"/>
            <a:ext cx="5069330" cy="6444064"/>
          </a:xfrm>
          <a:prstGeom prst="rect">
            <a:avLst/>
          </a:prstGeom>
        </p:spPr>
      </p:pic>
    </p:spTree>
    <p:extLst>
      <p:ext uri="{BB962C8B-B14F-4D97-AF65-F5344CB8AC3E}">
        <p14:creationId xmlns:p14="http://schemas.microsoft.com/office/powerpoint/2010/main" val="349537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space réservé du texte 18">
            <a:extLst>
              <a:ext uri="{FF2B5EF4-FFF2-40B4-BE49-F238E27FC236}">
                <a16:creationId xmlns:a16="http://schemas.microsoft.com/office/drawing/2014/main" id="{FC608B37-BD29-55FA-BD21-D32E399791B7}"/>
              </a:ext>
            </a:extLst>
          </p:cNvPr>
          <p:cNvSpPr>
            <a:spLocks noGrp="1"/>
          </p:cNvSpPr>
          <p:nvPr>
            <p:ph type="body" sz="quarter" idx="21"/>
          </p:nvPr>
        </p:nvSpPr>
        <p:spPr/>
        <p:txBody>
          <a:bodyPr/>
          <a:lstStyle/>
          <a:p>
            <a:r>
              <a:rPr lang="fr-FR" dirty="0">
                <a:solidFill>
                  <a:schemeClr val="accent1"/>
                </a:solidFill>
                <a:latin typeface="Akzidenz-Grotesk Std Bold"/>
              </a:rPr>
              <a:t>Mais comment communiquer avec la base ?</a:t>
            </a:r>
          </a:p>
          <a:p>
            <a:endParaRPr lang="fr-FR" dirty="0"/>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12</a:t>
            </a:fld>
            <a:endParaRPr lang="fr-FR"/>
          </a:p>
        </p:txBody>
      </p:sp>
      <p:sp>
        <p:nvSpPr>
          <p:cNvPr id="6" name="Cylindre 5">
            <a:extLst>
              <a:ext uri="{FF2B5EF4-FFF2-40B4-BE49-F238E27FC236}">
                <a16:creationId xmlns:a16="http://schemas.microsoft.com/office/drawing/2014/main" id="{F6DB272E-0ECF-64FE-FA04-215777291DF6}"/>
              </a:ext>
            </a:extLst>
          </p:cNvPr>
          <p:cNvSpPr/>
          <p:nvPr/>
        </p:nvSpPr>
        <p:spPr>
          <a:xfrm>
            <a:off x="621792" y="4320604"/>
            <a:ext cx="3828288" cy="195503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Graphique 6" descr="Marteau avec un remplissage uni">
            <a:extLst>
              <a:ext uri="{FF2B5EF4-FFF2-40B4-BE49-F238E27FC236}">
                <a16:creationId xmlns:a16="http://schemas.microsoft.com/office/drawing/2014/main" id="{2AD18CCB-E6B9-1A68-BBF5-C85FF6CDA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781" y="4819884"/>
            <a:ext cx="624149" cy="624149"/>
          </a:xfrm>
          <a:prstGeom prst="rect">
            <a:avLst/>
          </a:prstGeom>
        </p:spPr>
      </p:pic>
      <p:pic>
        <p:nvPicPr>
          <p:cNvPr id="8" name="Graphique 7" descr="Marteau avec un remplissage uni">
            <a:extLst>
              <a:ext uri="{FF2B5EF4-FFF2-40B4-BE49-F238E27FC236}">
                <a16:creationId xmlns:a16="http://schemas.microsoft.com/office/drawing/2014/main" id="{16BDFD2F-F42E-72AC-C066-305FDD50F1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1685" y="4819884"/>
            <a:ext cx="624149" cy="624149"/>
          </a:xfrm>
          <a:prstGeom prst="rect">
            <a:avLst/>
          </a:prstGeom>
        </p:spPr>
      </p:pic>
      <p:pic>
        <p:nvPicPr>
          <p:cNvPr id="9" name="Graphique 8" descr="Marteau avec un remplissage uni">
            <a:extLst>
              <a:ext uri="{FF2B5EF4-FFF2-40B4-BE49-F238E27FC236}">
                <a16:creationId xmlns:a16="http://schemas.microsoft.com/office/drawing/2014/main" id="{6A03B5F8-8010-CAC7-659F-E535B0DBD5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7589" y="4819884"/>
            <a:ext cx="624149" cy="624149"/>
          </a:xfrm>
          <a:prstGeom prst="rect">
            <a:avLst/>
          </a:prstGeom>
        </p:spPr>
      </p:pic>
      <p:pic>
        <p:nvPicPr>
          <p:cNvPr id="10" name="Graphique 9" descr="Marteau avec un remplissage uni">
            <a:extLst>
              <a:ext uri="{FF2B5EF4-FFF2-40B4-BE49-F238E27FC236}">
                <a16:creationId xmlns:a16="http://schemas.microsoft.com/office/drawing/2014/main" id="{39760D15-5E6F-5EB4-CB7A-846A8B5494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3493" y="4819884"/>
            <a:ext cx="624149" cy="624149"/>
          </a:xfrm>
          <a:prstGeom prst="rect">
            <a:avLst/>
          </a:prstGeom>
        </p:spPr>
      </p:pic>
      <p:pic>
        <p:nvPicPr>
          <p:cNvPr id="11" name="Graphique 10" descr="Marteau avec un remplissage uni">
            <a:extLst>
              <a:ext uri="{FF2B5EF4-FFF2-40B4-BE49-F238E27FC236}">
                <a16:creationId xmlns:a16="http://schemas.microsoft.com/office/drawing/2014/main" id="{30BB35DE-CD33-59DC-D5F0-A37B2EDBA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933" y="4819883"/>
            <a:ext cx="624149" cy="624149"/>
          </a:xfrm>
          <a:prstGeom prst="rect">
            <a:avLst/>
          </a:prstGeom>
        </p:spPr>
      </p:pic>
      <p:pic>
        <p:nvPicPr>
          <p:cNvPr id="12" name="Graphique 11" descr="Marteau avec un remplissage uni">
            <a:extLst>
              <a:ext uri="{FF2B5EF4-FFF2-40B4-BE49-F238E27FC236}">
                <a16:creationId xmlns:a16="http://schemas.microsoft.com/office/drawing/2014/main" id="{A0112B0B-0ABC-4647-8E30-21DFD25C7C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317" y="5444032"/>
            <a:ext cx="624149" cy="624149"/>
          </a:xfrm>
          <a:prstGeom prst="rect">
            <a:avLst/>
          </a:prstGeom>
        </p:spPr>
      </p:pic>
      <p:pic>
        <p:nvPicPr>
          <p:cNvPr id="13" name="Graphique 12" descr="Marteau avec un remplissage uni">
            <a:extLst>
              <a:ext uri="{FF2B5EF4-FFF2-40B4-BE49-F238E27FC236}">
                <a16:creationId xmlns:a16="http://schemas.microsoft.com/office/drawing/2014/main" id="{0F299C14-2733-D86D-CA34-04489C5A30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221" y="5444032"/>
            <a:ext cx="624149" cy="624149"/>
          </a:xfrm>
          <a:prstGeom prst="rect">
            <a:avLst/>
          </a:prstGeom>
        </p:spPr>
      </p:pic>
      <p:pic>
        <p:nvPicPr>
          <p:cNvPr id="14" name="Graphique 13" descr="Marteau avec un remplissage uni">
            <a:extLst>
              <a:ext uri="{FF2B5EF4-FFF2-40B4-BE49-F238E27FC236}">
                <a16:creationId xmlns:a16="http://schemas.microsoft.com/office/drawing/2014/main" id="{92F22C50-EFB4-D128-E37C-834C3FE21E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0125" y="5444032"/>
            <a:ext cx="624149" cy="624149"/>
          </a:xfrm>
          <a:prstGeom prst="rect">
            <a:avLst/>
          </a:prstGeom>
        </p:spPr>
      </p:pic>
      <p:pic>
        <p:nvPicPr>
          <p:cNvPr id="15" name="Graphique 14" descr="Marteau avec un remplissage uni">
            <a:extLst>
              <a:ext uri="{FF2B5EF4-FFF2-40B4-BE49-F238E27FC236}">
                <a16:creationId xmlns:a16="http://schemas.microsoft.com/office/drawing/2014/main" id="{6A44E19B-7A9F-CF60-A418-EBC0393865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6029" y="5444032"/>
            <a:ext cx="624149" cy="624149"/>
          </a:xfrm>
          <a:prstGeom prst="rect">
            <a:avLst/>
          </a:prstGeom>
        </p:spPr>
      </p:pic>
      <p:pic>
        <p:nvPicPr>
          <p:cNvPr id="16" name="Graphique 15" descr="Marteau avec un remplissage uni">
            <a:extLst>
              <a:ext uri="{FF2B5EF4-FFF2-40B4-BE49-F238E27FC236}">
                <a16:creationId xmlns:a16="http://schemas.microsoft.com/office/drawing/2014/main" id="{82CC5D11-3AF2-9778-2ECB-FF4277BDAA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4469" y="5444031"/>
            <a:ext cx="624149" cy="624149"/>
          </a:xfrm>
          <a:prstGeom prst="rect">
            <a:avLst/>
          </a:prstGeom>
        </p:spPr>
      </p:pic>
      <p:pic>
        <p:nvPicPr>
          <p:cNvPr id="3074" name="Picture 2">
            <a:extLst>
              <a:ext uri="{FF2B5EF4-FFF2-40B4-BE49-F238E27FC236}">
                <a16:creationId xmlns:a16="http://schemas.microsoft.com/office/drawing/2014/main" id="{AA07FCAF-BA66-A0D1-63CA-CE66DCFE69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5279" y="3282008"/>
            <a:ext cx="1477573" cy="8311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87CF0B0-FF32-5F76-316A-48105F9EE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6311" y="2417421"/>
            <a:ext cx="1635507" cy="90304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D52E72B-F6B8-5D38-D0D2-500675FF31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466" y="1176647"/>
            <a:ext cx="2336513" cy="1168257"/>
          </a:xfrm>
          <a:prstGeom prst="rect">
            <a:avLst/>
          </a:prstGeom>
          <a:noFill/>
          <a:extLst>
            <a:ext uri="{909E8E84-426E-40DD-AFC4-6F175D3DCCD1}">
              <a14:hiddenFill xmlns:a14="http://schemas.microsoft.com/office/drawing/2010/main">
                <a:solidFill>
                  <a:srgbClr val="FFFFFF"/>
                </a:solidFill>
              </a14:hiddenFill>
            </a:ext>
          </a:extLst>
        </p:spPr>
      </p:pic>
      <p:sp>
        <p:nvSpPr>
          <p:cNvPr id="17" name="Accolade fermante 16">
            <a:extLst>
              <a:ext uri="{FF2B5EF4-FFF2-40B4-BE49-F238E27FC236}">
                <a16:creationId xmlns:a16="http://schemas.microsoft.com/office/drawing/2014/main" id="{C676F9FC-DABD-DAA1-42FB-08A3C42E56D9}"/>
              </a:ext>
            </a:extLst>
          </p:cNvPr>
          <p:cNvSpPr/>
          <p:nvPr/>
        </p:nvSpPr>
        <p:spPr>
          <a:xfrm>
            <a:off x="4450080" y="1176647"/>
            <a:ext cx="438912" cy="2936496"/>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Flèche : droite 17">
            <a:extLst>
              <a:ext uri="{FF2B5EF4-FFF2-40B4-BE49-F238E27FC236}">
                <a16:creationId xmlns:a16="http://schemas.microsoft.com/office/drawing/2014/main" id="{E7194E70-5170-0185-55BF-1BD51206FDEE}"/>
              </a:ext>
            </a:extLst>
          </p:cNvPr>
          <p:cNvSpPr/>
          <p:nvPr/>
        </p:nvSpPr>
        <p:spPr>
          <a:xfrm>
            <a:off x="5327904" y="2194560"/>
            <a:ext cx="1975106" cy="8778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E9F330E0-B065-1A48-1539-DCEC3D09A462}"/>
              </a:ext>
            </a:extLst>
          </p:cNvPr>
          <p:cNvPicPr>
            <a:picLocks noChangeAspect="1"/>
          </p:cNvPicPr>
          <p:nvPr/>
        </p:nvPicPr>
        <p:blipFill>
          <a:blip r:embed="rId8"/>
          <a:stretch>
            <a:fillRect/>
          </a:stretch>
        </p:blipFill>
        <p:spPr>
          <a:xfrm>
            <a:off x="7431363" y="1176647"/>
            <a:ext cx="4375807" cy="3846031"/>
          </a:xfrm>
          <a:prstGeom prst="rect">
            <a:avLst/>
          </a:prstGeom>
        </p:spPr>
      </p:pic>
      <p:sp>
        <p:nvSpPr>
          <p:cNvPr id="23" name="Rectangle 22">
            <a:extLst>
              <a:ext uri="{FF2B5EF4-FFF2-40B4-BE49-F238E27FC236}">
                <a16:creationId xmlns:a16="http://schemas.microsoft.com/office/drawing/2014/main" id="{E4B1B562-4361-F9F7-3F6F-A1460EE94504}"/>
              </a:ext>
            </a:extLst>
          </p:cNvPr>
          <p:cNvSpPr/>
          <p:nvPr/>
        </p:nvSpPr>
        <p:spPr>
          <a:xfrm>
            <a:off x="7680960" y="2109216"/>
            <a:ext cx="3998976" cy="8168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8D38FB0D-5B80-4E08-089C-ED2131ED6627}"/>
              </a:ext>
            </a:extLst>
          </p:cNvPr>
          <p:cNvSpPr>
            <a:spLocks noGrp="1"/>
          </p:cNvSpPr>
          <p:nvPr>
            <p:ph type="body" sz="quarter" idx="21"/>
          </p:nvPr>
        </p:nvSpPr>
        <p:spPr/>
        <p:txBody>
          <a:bodyPr/>
          <a:lstStyle/>
          <a:p>
            <a:r>
              <a:rPr lang="fr-FR" dirty="0">
                <a:solidFill>
                  <a:schemeClr val="accent1"/>
                </a:solidFill>
                <a:latin typeface="Akzidenz-Grotesk Std Bold"/>
              </a:rPr>
              <a:t>Comment on modélise nos entités ?</a:t>
            </a:r>
          </a:p>
          <a:p>
            <a:endParaRPr lang="fr-FR" dirty="0"/>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13</a:t>
            </a:fld>
            <a:endParaRPr lang="fr-FR"/>
          </a:p>
        </p:txBody>
      </p:sp>
      <p:pic>
        <p:nvPicPr>
          <p:cNvPr id="5" name="Image 4">
            <a:extLst>
              <a:ext uri="{FF2B5EF4-FFF2-40B4-BE49-F238E27FC236}">
                <a16:creationId xmlns:a16="http://schemas.microsoft.com/office/drawing/2014/main" id="{B134CD00-7618-09DD-934E-09F98BBFAFD6}"/>
              </a:ext>
            </a:extLst>
          </p:cNvPr>
          <p:cNvPicPr>
            <a:picLocks noChangeAspect="1"/>
          </p:cNvPicPr>
          <p:nvPr/>
        </p:nvPicPr>
        <p:blipFill>
          <a:blip r:embed="rId3"/>
          <a:stretch>
            <a:fillRect/>
          </a:stretch>
        </p:blipFill>
        <p:spPr>
          <a:xfrm>
            <a:off x="6886783" y="1234250"/>
            <a:ext cx="3977985" cy="4389500"/>
          </a:xfrm>
          <a:prstGeom prst="rect">
            <a:avLst/>
          </a:prstGeom>
        </p:spPr>
      </p:pic>
      <p:pic>
        <p:nvPicPr>
          <p:cNvPr id="7" name="Image 6">
            <a:extLst>
              <a:ext uri="{FF2B5EF4-FFF2-40B4-BE49-F238E27FC236}">
                <a16:creationId xmlns:a16="http://schemas.microsoft.com/office/drawing/2014/main" id="{B8AFF626-6EC8-DAC0-EECD-106C52110FFD}"/>
              </a:ext>
            </a:extLst>
          </p:cNvPr>
          <p:cNvPicPr>
            <a:picLocks noChangeAspect="1"/>
          </p:cNvPicPr>
          <p:nvPr/>
        </p:nvPicPr>
        <p:blipFill>
          <a:blip r:embed="rId4"/>
          <a:stretch>
            <a:fillRect/>
          </a:stretch>
        </p:blipFill>
        <p:spPr>
          <a:xfrm>
            <a:off x="1574887" y="1532998"/>
            <a:ext cx="3848433" cy="3353091"/>
          </a:xfrm>
          <a:prstGeom prst="rect">
            <a:avLst/>
          </a:prstGeom>
        </p:spPr>
      </p:pic>
      <p:pic>
        <p:nvPicPr>
          <p:cNvPr id="8" name="Graphique 7" descr="Marteau avec un remplissage uni">
            <a:extLst>
              <a:ext uri="{FF2B5EF4-FFF2-40B4-BE49-F238E27FC236}">
                <a16:creationId xmlns:a16="http://schemas.microsoft.com/office/drawing/2014/main" id="{095C968E-5716-9D2C-A4E1-91A5C28AFA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77" y="1804155"/>
            <a:ext cx="624149" cy="624149"/>
          </a:xfrm>
          <a:prstGeom prst="rect">
            <a:avLst/>
          </a:prstGeom>
        </p:spPr>
      </p:pic>
      <p:pic>
        <p:nvPicPr>
          <p:cNvPr id="9" name="Graphique 8" descr="Marteau avec un remplissage uni">
            <a:extLst>
              <a:ext uri="{FF2B5EF4-FFF2-40B4-BE49-F238E27FC236}">
                <a16:creationId xmlns:a16="http://schemas.microsoft.com/office/drawing/2014/main" id="{A3C23CC9-A844-A668-E8FD-4BB1C2A8FA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76" y="2897468"/>
            <a:ext cx="624149" cy="624149"/>
          </a:xfrm>
          <a:prstGeom prst="rect">
            <a:avLst/>
          </a:prstGeom>
        </p:spPr>
      </p:pic>
      <p:pic>
        <p:nvPicPr>
          <p:cNvPr id="10" name="Graphique 9" descr="Marteau avec un remplissage uni">
            <a:extLst>
              <a:ext uri="{FF2B5EF4-FFF2-40B4-BE49-F238E27FC236}">
                <a16:creationId xmlns:a16="http://schemas.microsoft.com/office/drawing/2014/main" id="{2226BED6-FF42-3496-B2FE-D2EB957E01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2976" y="3990781"/>
            <a:ext cx="624149" cy="624149"/>
          </a:xfrm>
          <a:prstGeom prst="rect">
            <a:avLst/>
          </a:prstGeom>
        </p:spPr>
      </p:pic>
      <p:pic>
        <p:nvPicPr>
          <p:cNvPr id="12" name="Image 11">
            <a:extLst>
              <a:ext uri="{FF2B5EF4-FFF2-40B4-BE49-F238E27FC236}">
                <a16:creationId xmlns:a16="http://schemas.microsoft.com/office/drawing/2014/main" id="{D9C9CE19-0076-9760-A13B-2FA9167B7053}"/>
              </a:ext>
            </a:extLst>
          </p:cNvPr>
          <p:cNvPicPr>
            <a:picLocks noChangeAspect="1"/>
          </p:cNvPicPr>
          <p:nvPr/>
        </p:nvPicPr>
        <p:blipFill>
          <a:blip r:embed="rId7"/>
          <a:stretch>
            <a:fillRect/>
          </a:stretch>
        </p:blipFill>
        <p:spPr>
          <a:xfrm>
            <a:off x="1574887" y="5735806"/>
            <a:ext cx="7687748" cy="685896"/>
          </a:xfrm>
          <a:prstGeom prst="rect">
            <a:avLst/>
          </a:prstGeom>
        </p:spPr>
      </p:pic>
    </p:spTree>
    <p:extLst>
      <p:ext uri="{BB962C8B-B14F-4D97-AF65-F5344CB8AC3E}">
        <p14:creationId xmlns:p14="http://schemas.microsoft.com/office/powerpoint/2010/main" val="11945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1345507E-A9FD-5521-658C-4F4CD9877088}"/>
              </a:ext>
            </a:extLst>
          </p:cNvPr>
          <p:cNvSpPr>
            <a:spLocks noGrp="1"/>
          </p:cNvSpPr>
          <p:nvPr>
            <p:ph type="body" sz="quarter" idx="21"/>
          </p:nvPr>
        </p:nvSpPr>
        <p:spPr/>
        <p:txBody>
          <a:bodyPr/>
          <a:lstStyle/>
          <a:p>
            <a:r>
              <a:rPr lang="fr-FR" dirty="0">
                <a:solidFill>
                  <a:schemeClr val="accent1"/>
                </a:solidFill>
                <a:latin typeface="Akzidenz-Grotesk Std Bold"/>
              </a:rPr>
              <a:t>On livre en Production ?</a:t>
            </a:r>
          </a:p>
          <a:p>
            <a:endParaRPr lang="fr-FR" dirty="0">
              <a:solidFill>
                <a:schemeClr val="accent1"/>
              </a:solidFill>
              <a:latin typeface="Akzidenz-Grotesk Std Bold"/>
            </a:endParaRPr>
          </a:p>
          <a:p>
            <a:endParaRPr lang="fr-FR" dirty="0"/>
          </a:p>
        </p:txBody>
      </p:sp>
      <p:sp>
        <p:nvSpPr>
          <p:cNvPr id="3" name="Espace réservé du numéro de diapositive 2">
            <a:extLst>
              <a:ext uri="{FF2B5EF4-FFF2-40B4-BE49-F238E27FC236}">
                <a16:creationId xmlns:a16="http://schemas.microsoft.com/office/drawing/2014/main" id="{0DE45D63-4D1D-A237-3A38-4CF2A3BFCC5F}"/>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14</a:t>
            </a:fld>
            <a:endParaRPr lang="fr-FR"/>
          </a:p>
        </p:txBody>
      </p:sp>
      <p:pic>
        <p:nvPicPr>
          <p:cNvPr id="8" name="Image 7">
            <a:extLst>
              <a:ext uri="{FF2B5EF4-FFF2-40B4-BE49-F238E27FC236}">
                <a16:creationId xmlns:a16="http://schemas.microsoft.com/office/drawing/2014/main" id="{EE54A994-9841-BB2B-C258-F62260FE4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894" y="1164810"/>
            <a:ext cx="6096000" cy="4572000"/>
          </a:xfrm>
          <a:prstGeom prst="rect">
            <a:avLst/>
          </a:prstGeom>
        </p:spPr>
      </p:pic>
    </p:spTree>
    <p:extLst>
      <p:ext uri="{BB962C8B-B14F-4D97-AF65-F5344CB8AC3E}">
        <p14:creationId xmlns:p14="http://schemas.microsoft.com/office/powerpoint/2010/main" val="385651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égende : flèche vers la droite 15">
            <a:extLst>
              <a:ext uri="{FF2B5EF4-FFF2-40B4-BE49-F238E27FC236}">
                <a16:creationId xmlns:a16="http://schemas.microsoft.com/office/drawing/2014/main" id="{38FFC104-3AB9-E22F-D582-7F9FFCD4A901}"/>
              </a:ext>
            </a:extLst>
          </p:cNvPr>
          <p:cNvSpPr/>
          <p:nvPr/>
        </p:nvSpPr>
        <p:spPr>
          <a:xfrm>
            <a:off x="317332" y="1310640"/>
            <a:ext cx="5044100" cy="2118360"/>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15</a:t>
            </a:fld>
            <a:endParaRPr lang="fr-FR"/>
          </a:p>
        </p:txBody>
      </p:sp>
      <p:pic>
        <p:nvPicPr>
          <p:cNvPr id="12" name="Picture 2">
            <a:extLst>
              <a:ext uri="{FF2B5EF4-FFF2-40B4-BE49-F238E27FC236}">
                <a16:creationId xmlns:a16="http://schemas.microsoft.com/office/drawing/2014/main" id="{33F1656C-ADB9-CE69-0126-483EC4AD7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72" y="2858608"/>
            <a:ext cx="689394" cy="3877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DF392D8C-8F41-BA64-48ED-3CA1789A49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059" y="2095439"/>
            <a:ext cx="850389" cy="4695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A2C40EC9-2D11-A252-4E7B-81ABB173E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017" y="1453748"/>
            <a:ext cx="997166" cy="4985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2303268D-3FC4-5F21-2CF8-E79E046A84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7582" y="1433107"/>
            <a:ext cx="1273216" cy="75636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392D9F2-9073-F7C7-1FEF-ABA57F2937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8663" y="2263843"/>
            <a:ext cx="1253490" cy="5372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A1E8EC3-C38B-FD7D-E42A-8512F34AA8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6143" y="2770792"/>
            <a:ext cx="845122" cy="563415"/>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F67E07BD-C1AE-BE60-5C13-845752C945D4}"/>
              </a:ext>
            </a:extLst>
          </p:cNvPr>
          <p:cNvSpPr txBox="1"/>
          <p:nvPr/>
        </p:nvSpPr>
        <p:spPr>
          <a:xfrm>
            <a:off x="317332" y="4412885"/>
            <a:ext cx="11385633" cy="400110"/>
          </a:xfrm>
          <a:prstGeom prst="rect">
            <a:avLst/>
          </a:prstGeom>
          <a:noFill/>
        </p:spPr>
        <p:txBody>
          <a:bodyPr wrap="square">
            <a:spAutoFit/>
          </a:bodyPr>
          <a:lstStyle/>
          <a:p>
            <a:pPr rtl="0"/>
            <a:r>
              <a:rPr lang="fr-FR" sz="2000"/>
              <a:t>50 marques et 100 marteaux différents par marques au total 5050 entités chargés en mémoire en 60 ms</a:t>
            </a:r>
          </a:p>
        </p:txBody>
      </p:sp>
      <p:sp>
        <p:nvSpPr>
          <p:cNvPr id="21"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a:xfrm>
            <a:off x="1023938" y="395288"/>
            <a:ext cx="10126662" cy="700087"/>
          </a:xfrm>
        </p:spPr>
        <p:txBody>
          <a:bodyPr>
            <a:normAutofit/>
          </a:bodyPr>
          <a:lstStyle/>
          <a:p>
            <a:r>
              <a:rPr lang="fr-FR" dirty="0">
                <a:solidFill>
                  <a:schemeClr val="accent1"/>
                </a:solidFill>
                <a:latin typeface="Akzidenz-Grotesk Std Bold"/>
              </a:rPr>
              <a:t>On livre en Production ?</a:t>
            </a:r>
          </a:p>
        </p:txBody>
      </p:sp>
      <p:sp>
        <p:nvSpPr>
          <p:cNvPr id="2" name="Rectangle 1">
            <a:extLst>
              <a:ext uri="{FF2B5EF4-FFF2-40B4-BE49-F238E27FC236}">
                <a16:creationId xmlns:a16="http://schemas.microsoft.com/office/drawing/2014/main" id="{6BF7EC43-7C3B-78DE-71FE-519D8F72D8F9}"/>
              </a:ext>
            </a:extLst>
          </p:cNvPr>
          <p:cNvSpPr/>
          <p:nvPr/>
        </p:nvSpPr>
        <p:spPr>
          <a:xfrm>
            <a:off x="5445422" y="1683984"/>
            <a:ext cx="6291072" cy="136550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riangle isocèle 3">
            <a:extLst>
              <a:ext uri="{FF2B5EF4-FFF2-40B4-BE49-F238E27FC236}">
                <a16:creationId xmlns:a16="http://schemas.microsoft.com/office/drawing/2014/main" id="{F94F9377-9162-2F02-AC29-50ACC1C301CA}"/>
              </a:ext>
            </a:extLst>
          </p:cNvPr>
          <p:cNvSpPr/>
          <p:nvPr/>
        </p:nvSpPr>
        <p:spPr>
          <a:xfrm rot="5400000">
            <a:off x="5605847" y="1523559"/>
            <a:ext cx="1365504" cy="1686354"/>
          </a:xfrm>
          <a:prstGeom prst="triangle">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5" name="Triangle isocèle 4">
            <a:extLst>
              <a:ext uri="{FF2B5EF4-FFF2-40B4-BE49-F238E27FC236}">
                <a16:creationId xmlns:a16="http://schemas.microsoft.com/office/drawing/2014/main" id="{AA5B5968-2604-559D-4A5A-169B11BB0447}"/>
              </a:ext>
            </a:extLst>
          </p:cNvPr>
          <p:cNvSpPr/>
          <p:nvPr/>
        </p:nvSpPr>
        <p:spPr>
          <a:xfrm rot="16200000">
            <a:off x="10210565" y="1523559"/>
            <a:ext cx="1365504" cy="1686354"/>
          </a:xfrm>
          <a:prstGeom prst="triangle">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70EDB628-350E-AE0B-42BD-33CC8E878C6C}"/>
              </a:ext>
            </a:extLst>
          </p:cNvPr>
          <p:cNvSpPr txBox="1"/>
          <p:nvPr/>
        </p:nvSpPr>
        <p:spPr>
          <a:xfrm>
            <a:off x="7235408" y="1951237"/>
            <a:ext cx="3425952" cy="830997"/>
          </a:xfrm>
          <a:prstGeom prst="rect">
            <a:avLst/>
          </a:prstGeom>
          <a:noFill/>
        </p:spPr>
        <p:txBody>
          <a:bodyPr wrap="square" rtlCol="0">
            <a:spAutoFit/>
          </a:bodyPr>
          <a:lstStyle/>
          <a:p>
            <a:r>
              <a:rPr lang="fr-FR" sz="4800" dirty="0" err="1"/>
              <a:t>BricoShop</a:t>
            </a:r>
            <a:endParaRPr lang="fr-FR" sz="4800" dirty="0"/>
          </a:p>
        </p:txBody>
      </p:sp>
      <p:pic>
        <p:nvPicPr>
          <p:cNvPr id="19" name="Graphique 18" descr="Marteau avec un remplissage uni">
            <a:extLst>
              <a:ext uri="{FF2B5EF4-FFF2-40B4-BE49-F238E27FC236}">
                <a16:creationId xmlns:a16="http://schemas.microsoft.com/office/drawing/2014/main" id="{FCE08FB3-96CB-EF92-89EE-D9B1DEB701D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40720" y="2018593"/>
            <a:ext cx="914400" cy="914400"/>
          </a:xfrm>
          <a:prstGeom prst="rect">
            <a:avLst/>
          </a:prstGeom>
        </p:spPr>
      </p:pic>
      <p:pic>
        <p:nvPicPr>
          <p:cNvPr id="20" name="Graphique 19" descr="Marteau avec un remplissage uni">
            <a:extLst>
              <a:ext uri="{FF2B5EF4-FFF2-40B4-BE49-F238E27FC236}">
                <a16:creationId xmlns:a16="http://schemas.microsoft.com/office/drawing/2014/main" id="{18785C12-03BB-AA0C-3B86-38278E3412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8566" y="1968340"/>
            <a:ext cx="914400" cy="914400"/>
          </a:xfrm>
          <a:prstGeom prst="rect">
            <a:avLst/>
          </a:prstGeom>
          <a:scene3d>
            <a:camera prst="orthographicFront">
              <a:rot lat="0" lon="10799999" rev="0"/>
            </a:camera>
            <a:lightRig rig="threePt" dir="t"/>
          </a:scene3d>
        </p:spPr>
      </p:pic>
    </p:spTree>
    <p:extLst>
      <p:ext uri="{BB962C8B-B14F-4D97-AF65-F5344CB8AC3E}">
        <p14:creationId xmlns:p14="http://schemas.microsoft.com/office/powerpoint/2010/main" val="291826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F712E5D0-4FC7-C610-CA18-54B294DE227C}"/>
              </a:ext>
            </a:extLst>
          </p:cNvPr>
          <p:cNvSpPr>
            <a:spLocks noGrp="1"/>
          </p:cNvSpPr>
          <p:nvPr>
            <p:ph type="body" sz="quarter" idx="21"/>
          </p:nvPr>
        </p:nvSpPr>
        <p:spPr/>
        <p:txBody>
          <a:bodyPr/>
          <a:lstStyle/>
          <a:p>
            <a:r>
              <a:rPr lang="fr-FR" dirty="0">
                <a:solidFill>
                  <a:schemeClr val="accent1"/>
                </a:solidFill>
                <a:latin typeface="Akzidenz-Grotesk Std Bold"/>
              </a:rPr>
              <a:t>Est-ce que le client est content ?</a:t>
            </a:r>
          </a:p>
          <a:p>
            <a:endParaRPr lang="fr-FR" dirty="0"/>
          </a:p>
        </p:txBody>
      </p:sp>
      <p:sp>
        <p:nvSpPr>
          <p:cNvPr id="3" name="Espace réservé du numéro de diapositive 2">
            <a:extLst>
              <a:ext uri="{FF2B5EF4-FFF2-40B4-BE49-F238E27FC236}">
                <a16:creationId xmlns:a16="http://schemas.microsoft.com/office/drawing/2014/main" id="{02E4AD5F-80A8-CBA6-A943-D4AB699BF8DD}"/>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16</a:t>
            </a:fld>
            <a:endParaRPr lang="fr-FR"/>
          </a:p>
        </p:txBody>
      </p:sp>
      <p:pic>
        <p:nvPicPr>
          <p:cNvPr id="7" name="Graphique 6" descr="Marteau avec un remplissage uni">
            <a:extLst>
              <a:ext uri="{FF2B5EF4-FFF2-40B4-BE49-F238E27FC236}">
                <a16:creationId xmlns:a16="http://schemas.microsoft.com/office/drawing/2014/main" id="{0642DAA8-3A82-B1A3-96E0-4C6F66D0A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3218" y="1064695"/>
            <a:ext cx="914400" cy="914400"/>
          </a:xfrm>
          <a:prstGeom prst="rect">
            <a:avLst/>
          </a:prstGeom>
        </p:spPr>
      </p:pic>
      <p:pic>
        <p:nvPicPr>
          <p:cNvPr id="9" name="Graphique 8" descr="Ongles contour">
            <a:extLst>
              <a:ext uri="{FF2B5EF4-FFF2-40B4-BE49-F238E27FC236}">
                <a16:creationId xmlns:a16="http://schemas.microsoft.com/office/drawing/2014/main" id="{FE715978-E231-B018-E0AB-589603B5B7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73106" y="1064695"/>
            <a:ext cx="914400" cy="914400"/>
          </a:xfrm>
          <a:prstGeom prst="rect">
            <a:avLst/>
          </a:prstGeom>
        </p:spPr>
      </p:pic>
      <p:pic>
        <p:nvPicPr>
          <p:cNvPr id="11" name="Graphique 10" descr="Mur de briques avec un remplissage uni">
            <a:extLst>
              <a:ext uri="{FF2B5EF4-FFF2-40B4-BE49-F238E27FC236}">
                <a16:creationId xmlns:a16="http://schemas.microsoft.com/office/drawing/2014/main" id="{DAA21A18-EEC3-27E9-B9BE-8A90B8CF32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82516" y="1064695"/>
            <a:ext cx="914400" cy="914400"/>
          </a:xfrm>
          <a:prstGeom prst="rect">
            <a:avLst/>
          </a:prstGeom>
        </p:spPr>
      </p:pic>
      <p:pic>
        <p:nvPicPr>
          <p:cNvPr id="13" name="Picture 6">
            <a:extLst>
              <a:ext uri="{FF2B5EF4-FFF2-40B4-BE49-F238E27FC236}">
                <a16:creationId xmlns:a16="http://schemas.microsoft.com/office/drawing/2014/main" id="{3B7B5930-C575-E49B-D11B-D85F60C3D1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3218" y="2436295"/>
            <a:ext cx="7741920" cy="26836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9D12C8B3-F5C2-B99D-FC0E-92E4D580B00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87" t="2740" r="73899" b="61144"/>
          <a:stretch/>
        </p:blipFill>
        <p:spPr bwMode="auto">
          <a:xfrm>
            <a:off x="300725" y="1979095"/>
            <a:ext cx="2722169" cy="9144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B4CE6142-94AD-5FE2-FAB3-C4E8AE7AB2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309" y="2848764"/>
            <a:ext cx="2667000" cy="409575"/>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AAE3175D-4D58-6A71-EC31-665BE421662D}"/>
              </a:ext>
            </a:extLst>
          </p:cNvPr>
          <p:cNvSpPr txBox="1"/>
          <p:nvPr/>
        </p:nvSpPr>
        <p:spPr>
          <a:xfrm>
            <a:off x="908366" y="2029311"/>
            <a:ext cx="10445434" cy="369332"/>
          </a:xfrm>
          <a:prstGeom prst="rect">
            <a:avLst/>
          </a:prstGeom>
          <a:noFill/>
        </p:spPr>
        <p:txBody>
          <a:bodyPr wrap="square">
            <a:spAutoFit/>
          </a:bodyPr>
          <a:lstStyle/>
          <a:p>
            <a:r>
              <a:rPr lang="fr-FR"/>
              <a:t>50 000 marques et 100 marteaux différents par marques au total 5 050 000 entité à charger en mémoire </a:t>
            </a:r>
          </a:p>
        </p:txBody>
      </p:sp>
      <p:pic>
        <p:nvPicPr>
          <p:cNvPr id="18" name="Picture 4">
            <a:extLst>
              <a:ext uri="{FF2B5EF4-FFF2-40B4-BE49-F238E27FC236}">
                <a16:creationId xmlns:a16="http://schemas.microsoft.com/office/drawing/2014/main" id="{30524B59-B499-DE4D-BD9A-04D2750E22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9700" y="3024200"/>
            <a:ext cx="8485632" cy="2899258"/>
          </a:xfrm>
          <a:prstGeom prst="rect">
            <a:avLst/>
          </a:prstGeom>
          <a:noFill/>
          <a:extLst>
            <a:ext uri="{909E8E84-426E-40DD-AFC4-6F175D3DCCD1}">
              <a14:hiddenFill xmlns:a14="http://schemas.microsoft.com/office/drawing/2010/main">
                <a:solidFill>
                  <a:srgbClr val="FFFFFF"/>
                </a:solidFill>
              </a14:hiddenFill>
            </a:ext>
          </a:extLst>
        </p:spPr>
      </p:pic>
      <p:pic>
        <p:nvPicPr>
          <p:cNvPr id="20" name="Graphique 19" descr="Marteau1 avec un remplissage uni">
            <a:extLst>
              <a:ext uri="{FF2B5EF4-FFF2-40B4-BE49-F238E27FC236}">
                <a16:creationId xmlns:a16="http://schemas.microsoft.com/office/drawing/2014/main" id="{DC86E3C9-1C9E-A0DE-A868-B9A8071A60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44312" y="5441950"/>
            <a:ext cx="914400" cy="914400"/>
          </a:xfrm>
          <a:prstGeom prst="rect">
            <a:avLst/>
          </a:prstGeom>
        </p:spPr>
      </p:pic>
    </p:spTree>
    <p:extLst>
      <p:ext uri="{BB962C8B-B14F-4D97-AF65-F5344CB8AC3E}">
        <p14:creationId xmlns:p14="http://schemas.microsoft.com/office/powerpoint/2010/main" val="162714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F94F8F-6B04-1532-2206-C3C9FE6C60C2}"/>
              </a:ext>
            </a:extLst>
          </p:cNvPr>
          <p:cNvSpPr>
            <a:spLocks noGrp="1"/>
          </p:cNvSpPr>
          <p:nvPr>
            <p:ph type="body" sz="quarter" idx="4294967295"/>
          </p:nvPr>
        </p:nvSpPr>
        <p:spPr>
          <a:xfrm>
            <a:off x="1035616" y="1638710"/>
            <a:ext cx="10052051" cy="320596"/>
          </a:xfrm>
        </p:spPr>
        <p:txBody>
          <a:bodyPr>
            <a:normAutofit fontScale="55000" lnSpcReduction="20000"/>
          </a:bodyPr>
          <a:lstStyle/>
          <a:p>
            <a:pPr algn="ctr"/>
            <a:r>
              <a:rPr lang="fr-FR" sz="3200">
                <a:solidFill>
                  <a:schemeClr val="tx1"/>
                </a:solidFill>
              </a:rPr>
              <a:t>BricoShop est une grande société de Bricolage</a:t>
            </a:r>
          </a:p>
        </p:txBody>
      </p:sp>
      <p:sp>
        <p:nvSpPr>
          <p:cNvPr id="15" name="Espace réservé du texte 14">
            <a:extLst>
              <a:ext uri="{FF2B5EF4-FFF2-40B4-BE49-F238E27FC236}">
                <a16:creationId xmlns:a16="http://schemas.microsoft.com/office/drawing/2014/main" id="{B7F21BE5-8177-DC98-F674-6D51A89ED54B}"/>
              </a:ext>
            </a:extLst>
          </p:cNvPr>
          <p:cNvSpPr>
            <a:spLocks noGrp="1"/>
          </p:cNvSpPr>
          <p:nvPr>
            <p:ph type="body" sz="quarter" idx="21"/>
          </p:nvPr>
        </p:nvSpPr>
        <p:spPr/>
        <p:txBody>
          <a:bodyPr/>
          <a:lstStyle/>
          <a:p>
            <a:r>
              <a:rPr lang="fr-FR" dirty="0">
                <a:solidFill>
                  <a:schemeClr val="accent1"/>
                </a:solidFill>
                <a:latin typeface="Akzidenz-Grotesk Std Bold"/>
              </a:rPr>
              <a:t>Besoins</a:t>
            </a:r>
          </a:p>
          <a:p>
            <a:endParaRPr lang="fr-FR" dirty="0"/>
          </a:p>
        </p:txBody>
      </p:sp>
      <p:sp>
        <p:nvSpPr>
          <p:cNvPr id="3" name="Espace réservé du numéro de diapositive 2">
            <a:extLst>
              <a:ext uri="{FF2B5EF4-FFF2-40B4-BE49-F238E27FC236}">
                <a16:creationId xmlns:a16="http://schemas.microsoft.com/office/drawing/2014/main" id="{33648BDE-15D2-2219-1CB4-BB318ED1E84D}"/>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17</a:t>
            </a:fld>
            <a:endParaRPr lang="fr-FR"/>
          </a:p>
        </p:txBody>
      </p:sp>
      <p:sp>
        <p:nvSpPr>
          <p:cNvPr id="10" name="ZoneTexte 9">
            <a:extLst>
              <a:ext uri="{FF2B5EF4-FFF2-40B4-BE49-F238E27FC236}">
                <a16:creationId xmlns:a16="http://schemas.microsoft.com/office/drawing/2014/main" id="{CD7DD7B0-5D03-A0E9-A568-334E5EC553CD}"/>
              </a:ext>
            </a:extLst>
          </p:cNvPr>
          <p:cNvSpPr txBox="1"/>
          <p:nvPr/>
        </p:nvSpPr>
        <p:spPr>
          <a:xfrm>
            <a:off x="268224" y="4067968"/>
            <a:ext cx="11923776" cy="1384995"/>
          </a:xfrm>
          <a:prstGeom prst="rect">
            <a:avLst/>
          </a:prstGeom>
          <a:noFill/>
        </p:spPr>
        <p:txBody>
          <a:bodyPr wrap="square" rtlCol="0">
            <a:spAutoFit/>
          </a:bodyPr>
          <a:lstStyle/>
          <a:p>
            <a:r>
              <a:rPr lang="fr-FR" sz="2800" b="1" u="sng">
                <a:sym typeface="Wingdings" panose="05000000000000000000" pitchFamily="2" charset="2"/>
              </a:rPr>
              <a:t>Son besoin :</a:t>
            </a:r>
          </a:p>
          <a:p>
            <a:r>
              <a:rPr lang="fr-FR" sz="2800">
                <a:sym typeface="Wingdings" panose="05000000000000000000" pitchFamily="2" charset="2"/>
              </a:rPr>
              <a:t>Système de gestion de produit à installer sur des mini ordinateurs faibles en ressources</a:t>
            </a:r>
            <a:endParaRPr lang="fr-FR" sz="2800"/>
          </a:p>
        </p:txBody>
      </p:sp>
      <p:sp>
        <p:nvSpPr>
          <p:cNvPr id="4" name="Rectangle 3">
            <a:extLst>
              <a:ext uri="{FF2B5EF4-FFF2-40B4-BE49-F238E27FC236}">
                <a16:creationId xmlns:a16="http://schemas.microsoft.com/office/drawing/2014/main" id="{1435F04B-86F4-0690-7316-B7A0F9593CB4}"/>
              </a:ext>
            </a:extLst>
          </p:cNvPr>
          <p:cNvSpPr/>
          <p:nvPr/>
        </p:nvSpPr>
        <p:spPr>
          <a:xfrm>
            <a:off x="3002472" y="1276554"/>
            <a:ext cx="6291072" cy="136550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riangle isocèle 4">
            <a:extLst>
              <a:ext uri="{FF2B5EF4-FFF2-40B4-BE49-F238E27FC236}">
                <a16:creationId xmlns:a16="http://schemas.microsoft.com/office/drawing/2014/main" id="{C515FA76-5DD5-720D-E967-343D8B29FABC}"/>
              </a:ext>
            </a:extLst>
          </p:cNvPr>
          <p:cNvSpPr/>
          <p:nvPr/>
        </p:nvSpPr>
        <p:spPr>
          <a:xfrm rot="5400000">
            <a:off x="3162897" y="1116129"/>
            <a:ext cx="1365504" cy="1686354"/>
          </a:xfrm>
          <a:prstGeom prst="triangle">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1" name="Triangle isocèle 10">
            <a:extLst>
              <a:ext uri="{FF2B5EF4-FFF2-40B4-BE49-F238E27FC236}">
                <a16:creationId xmlns:a16="http://schemas.microsoft.com/office/drawing/2014/main" id="{FAC270BE-C30F-B550-88F0-96881E395556}"/>
              </a:ext>
            </a:extLst>
          </p:cNvPr>
          <p:cNvSpPr/>
          <p:nvPr/>
        </p:nvSpPr>
        <p:spPr>
          <a:xfrm rot="16200000">
            <a:off x="7767615" y="1116129"/>
            <a:ext cx="1365504" cy="1686354"/>
          </a:xfrm>
          <a:prstGeom prst="triangle">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7789AE10-3D92-9CCA-54B7-91AC8FE053F9}"/>
              </a:ext>
            </a:extLst>
          </p:cNvPr>
          <p:cNvSpPr txBox="1"/>
          <p:nvPr/>
        </p:nvSpPr>
        <p:spPr>
          <a:xfrm>
            <a:off x="4792458" y="1543807"/>
            <a:ext cx="3425952" cy="830997"/>
          </a:xfrm>
          <a:prstGeom prst="rect">
            <a:avLst/>
          </a:prstGeom>
          <a:noFill/>
        </p:spPr>
        <p:txBody>
          <a:bodyPr wrap="square" rtlCol="0">
            <a:spAutoFit/>
          </a:bodyPr>
          <a:lstStyle/>
          <a:p>
            <a:r>
              <a:rPr lang="fr-FR" sz="4800" dirty="0" err="1"/>
              <a:t>BricoShop</a:t>
            </a:r>
            <a:endParaRPr lang="fr-FR" sz="4800" dirty="0"/>
          </a:p>
        </p:txBody>
      </p:sp>
      <p:pic>
        <p:nvPicPr>
          <p:cNvPr id="16" name="Graphique 15" descr="Marteau avec un remplissage uni">
            <a:extLst>
              <a:ext uri="{FF2B5EF4-FFF2-40B4-BE49-F238E27FC236}">
                <a16:creationId xmlns:a16="http://schemas.microsoft.com/office/drawing/2014/main" id="{1DD69D1A-02E9-FBA7-8581-4C0589B39C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7770" y="1611163"/>
            <a:ext cx="914400" cy="914400"/>
          </a:xfrm>
          <a:prstGeom prst="rect">
            <a:avLst/>
          </a:prstGeom>
        </p:spPr>
      </p:pic>
      <p:pic>
        <p:nvPicPr>
          <p:cNvPr id="17" name="Graphique 16" descr="Marteau avec un remplissage uni">
            <a:extLst>
              <a:ext uri="{FF2B5EF4-FFF2-40B4-BE49-F238E27FC236}">
                <a16:creationId xmlns:a16="http://schemas.microsoft.com/office/drawing/2014/main" id="{74207D64-0FB3-CA48-8939-3312217216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5616" y="1560910"/>
            <a:ext cx="914400" cy="914400"/>
          </a:xfrm>
          <a:prstGeom prst="rect">
            <a:avLst/>
          </a:prstGeom>
          <a:scene3d>
            <a:camera prst="orthographicFront">
              <a:rot lat="0" lon="10799999" rev="0"/>
            </a:camera>
            <a:lightRig rig="threePt" dir="t"/>
          </a:scene3d>
        </p:spPr>
      </p:pic>
    </p:spTree>
    <p:extLst>
      <p:ext uri="{BB962C8B-B14F-4D97-AF65-F5344CB8AC3E}">
        <p14:creationId xmlns:p14="http://schemas.microsoft.com/office/powerpoint/2010/main" val="235229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C899EBB3-A98B-A5F8-9B4F-77DC3F43383F}"/>
              </a:ext>
            </a:extLst>
          </p:cNvPr>
          <p:cNvSpPr>
            <a:spLocks noGrp="1"/>
          </p:cNvSpPr>
          <p:nvPr>
            <p:ph type="body" sz="quarter" idx="21"/>
          </p:nvPr>
        </p:nvSpPr>
        <p:spPr/>
        <p:txBody>
          <a:bodyPr/>
          <a:lstStyle/>
          <a:p>
            <a:r>
              <a:rPr lang="fr-FR" dirty="0">
                <a:solidFill>
                  <a:schemeClr val="accent1"/>
                </a:solidFill>
                <a:latin typeface="Akzidenz-Grotesk Std Bold"/>
              </a:rPr>
              <a:t>Choix de l’outil</a:t>
            </a:r>
          </a:p>
          <a:p>
            <a:endParaRPr lang="fr-FR" dirty="0"/>
          </a:p>
        </p:txBody>
      </p:sp>
      <p:sp>
        <p:nvSpPr>
          <p:cNvPr id="3" name="Espace réservé du numéro de diapositive 2">
            <a:extLst>
              <a:ext uri="{FF2B5EF4-FFF2-40B4-BE49-F238E27FC236}">
                <a16:creationId xmlns:a16="http://schemas.microsoft.com/office/drawing/2014/main" id="{B90CDFC7-0276-2C88-B439-73FD7477C7DC}"/>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18</a:t>
            </a:fld>
            <a:endParaRPr lang="fr-FR"/>
          </a:p>
        </p:txBody>
      </p:sp>
      <p:pic>
        <p:nvPicPr>
          <p:cNvPr id="5" name="Image 4">
            <a:extLst>
              <a:ext uri="{FF2B5EF4-FFF2-40B4-BE49-F238E27FC236}">
                <a16:creationId xmlns:a16="http://schemas.microsoft.com/office/drawing/2014/main" id="{B883CA53-F735-79C6-DF71-EB2D9E2E4FDC}"/>
              </a:ext>
            </a:extLst>
          </p:cNvPr>
          <p:cNvPicPr>
            <a:picLocks noChangeAspect="1"/>
          </p:cNvPicPr>
          <p:nvPr/>
        </p:nvPicPr>
        <p:blipFill>
          <a:blip r:embed="rId3"/>
          <a:stretch>
            <a:fillRect/>
          </a:stretch>
        </p:blipFill>
        <p:spPr>
          <a:xfrm>
            <a:off x="2703538" y="1243891"/>
            <a:ext cx="6586766" cy="4970602"/>
          </a:xfrm>
          <a:prstGeom prst="rect">
            <a:avLst/>
          </a:prstGeom>
        </p:spPr>
      </p:pic>
    </p:spTree>
    <p:extLst>
      <p:ext uri="{BB962C8B-B14F-4D97-AF65-F5344CB8AC3E}">
        <p14:creationId xmlns:p14="http://schemas.microsoft.com/office/powerpoint/2010/main" val="11377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FA942D99-0AC8-030B-66B7-109CF79A82D2}"/>
              </a:ext>
            </a:extLst>
          </p:cNvPr>
          <p:cNvSpPr>
            <a:spLocks noGrp="1"/>
          </p:cNvSpPr>
          <p:nvPr>
            <p:ph type="body" sz="quarter" idx="21"/>
          </p:nvPr>
        </p:nvSpPr>
        <p:spPr/>
        <p:txBody>
          <a:bodyPr/>
          <a:lstStyle/>
          <a:p>
            <a:r>
              <a:rPr lang="fr-FR" dirty="0">
                <a:solidFill>
                  <a:schemeClr val="accent1"/>
                </a:solidFill>
                <a:latin typeface="Akzidenz-Grotesk Std Bold"/>
              </a:rPr>
              <a:t>Plus de code ?</a:t>
            </a:r>
          </a:p>
          <a:p>
            <a:endParaRPr lang="fr-FR" dirty="0"/>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19</a:t>
            </a:fld>
            <a:endParaRPr lang="fr-FR"/>
          </a:p>
        </p:txBody>
      </p:sp>
      <p:pic>
        <p:nvPicPr>
          <p:cNvPr id="7" name="Image 6">
            <a:extLst>
              <a:ext uri="{FF2B5EF4-FFF2-40B4-BE49-F238E27FC236}">
                <a16:creationId xmlns:a16="http://schemas.microsoft.com/office/drawing/2014/main" id="{EEFF5C44-3D69-5566-E895-108A118F8A43}"/>
              </a:ext>
            </a:extLst>
          </p:cNvPr>
          <p:cNvPicPr>
            <a:picLocks noChangeAspect="1"/>
          </p:cNvPicPr>
          <p:nvPr/>
        </p:nvPicPr>
        <p:blipFill>
          <a:blip r:embed="rId3"/>
          <a:stretch>
            <a:fillRect/>
          </a:stretch>
        </p:blipFill>
        <p:spPr>
          <a:xfrm>
            <a:off x="638313" y="1263527"/>
            <a:ext cx="5842183" cy="1396538"/>
          </a:xfrm>
          <a:prstGeom prst="rect">
            <a:avLst/>
          </a:prstGeom>
        </p:spPr>
      </p:pic>
      <p:pic>
        <p:nvPicPr>
          <p:cNvPr id="8" name="Graphique 7" descr="Marteau avec un remplissage uni">
            <a:extLst>
              <a:ext uri="{FF2B5EF4-FFF2-40B4-BE49-F238E27FC236}">
                <a16:creationId xmlns:a16="http://schemas.microsoft.com/office/drawing/2014/main" id="{47F4CD42-54BE-8BC0-185F-141186FB0D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2630" y="1728000"/>
            <a:ext cx="914400" cy="914400"/>
          </a:xfrm>
          <a:prstGeom prst="rect">
            <a:avLst/>
          </a:prstGeom>
        </p:spPr>
      </p:pic>
      <p:pic>
        <p:nvPicPr>
          <p:cNvPr id="10" name="Image 9">
            <a:extLst>
              <a:ext uri="{FF2B5EF4-FFF2-40B4-BE49-F238E27FC236}">
                <a16:creationId xmlns:a16="http://schemas.microsoft.com/office/drawing/2014/main" id="{26E71A88-D769-1C4E-BE2D-0D4117EB5F2F}"/>
              </a:ext>
            </a:extLst>
          </p:cNvPr>
          <p:cNvPicPr>
            <a:picLocks noChangeAspect="1"/>
          </p:cNvPicPr>
          <p:nvPr/>
        </p:nvPicPr>
        <p:blipFill>
          <a:blip r:embed="rId6"/>
          <a:stretch>
            <a:fillRect/>
          </a:stretch>
        </p:blipFill>
        <p:spPr>
          <a:xfrm>
            <a:off x="7077030" y="1248662"/>
            <a:ext cx="4888585" cy="3533424"/>
          </a:xfrm>
          <a:prstGeom prst="rect">
            <a:avLst/>
          </a:prstGeom>
        </p:spPr>
      </p:pic>
      <p:pic>
        <p:nvPicPr>
          <p:cNvPr id="11" name="Graphique 10" descr="Marteau avec un remplissage uni">
            <a:extLst>
              <a:ext uri="{FF2B5EF4-FFF2-40B4-BE49-F238E27FC236}">
                <a16:creationId xmlns:a16="http://schemas.microsoft.com/office/drawing/2014/main" id="{04114A59-9CAD-5C63-6492-C28C3A9CE0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9278" y="2971800"/>
            <a:ext cx="914400" cy="914400"/>
          </a:xfrm>
          <a:prstGeom prst="rect">
            <a:avLst/>
          </a:prstGeom>
        </p:spPr>
      </p:pic>
      <p:pic>
        <p:nvPicPr>
          <p:cNvPr id="12" name="Graphique 11" descr="Marteau avec un remplissage uni">
            <a:extLst>
              <a:ext uri="{FF2B5EF4-FFF2-40B4-BE49-F238E27FC236}">
                <a16:creationId xmlns:a16="http://schemas.microsoft.com/office/drawing/2014/main" id="{4AAD1433-B9EF-E2A6-F938-BA170702C6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01526" y="2910575"/>
            <a:ext cx="914400" cy="914400"/>
          </a:xfrm>
          <a:prstGeom prst="rect">
            <a:avLst/>
          </a:prstGeom>
        </p:spPr>
      </p:pic>
      <p:pic>
        <p:nvPicPr>
          <p:cNvPr id="14" name="Image 13">
            <a:extLst>
              <a:ext uri="{FF2B5EF4-FFF2-40B4-BE49-F238E27FC236}">
                <a16:creationId xmlns:a16="http://schemas.microsoft.com/office/drawing/2014/main" id="{73B82549-4FAD-9829-14C2-D45DC018B950}"/>
              </a:ext>
            </a:extLst>
          </p:cNvPr>
          <p:cNvPicPr>
            <a:picLocks noChangeAspect="1"/>
          </p:cNvPicPr>
          <p:nvPr/>
        </p:nvPicPr>
        <p:blipFill>
          <a:blip r:embed="rId7"/>
          <a:stretch>
            <a:fillRect/>
          </a:stretch>
        </p:blipFill>
        <p:spPr>
          <a:xfrm>
            <a:off x="638313" y="4075485"/>
            <a:ext cx="6213591" cy="2280865"/>
          </a:xfrm>
          <a:prstGeom prst="rect">
            <a:avLst/>
          </a:prstGeom>
        </p:spPr>
      </p:pic>
      <p:pic>
        <p:nvPicPr>
          <p:cNvPr id="15" name="Graphique 14" descr="Marteau avec un remplissage uni">
            <a:extLst>
              <a:ext uri="{FF2B5EF4-FFF2-40B4-BE49-F238E27FC236}">
                <a16:creationId xmlns:a16="http://schemas.microsoft.com/office/drawing/2014/main" id="{8A063DB8-03A9-BB60-18A5-71E4C98C97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0222" y="5152138"/>
            <a:ext cx="914400" cy="914400"/>
          </a:xfrm>
          <a:prstGeom prst="rect">
            <a:avLst/>
          </a:prstGeom>
        </p:spPr>
      </p:pic>
    </p:spTree>
    <p:extLst>
      <p:ext uri="{BB962C8B-B14F-4D97-AF65-F5344CB8AC3E}">
        <p14:creationId xmlns:p14="http://schemas.microsoft.com/office/powerpoint/2010/main" val="235814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u texte 24">
            <a:extLst>
              <a:ext uri="{FF2B5EF4-FFF2-40B4-BE49-F238E27FC236}">
                <a16:creationId xmlns:a16="http://schemas.microsoft.com/office/drawing/2014/main" id="{99DC3C25-15F0-1476-69BF-0F5B3A6A63D9}"/>
              </a:ext>
            </a:extLst>
          </p:cNvPr>
          <p:cNvSpPr>
            <a:spLocks noGrp="1"/>
          </p:cNvSpPr>
          <p:nvPr>
            <p:ph type="body" sz="quarter" idx="24"/>
          </p:nvPr>
        </p:nvSpPr>
        <p:spPr>
          <a:xfrm>
            <a:off x="6199310" y="1792690"/>
            <a:ext cx="4856011" cy="285563"/>
          </a:xfrm>
        </p:spPr>
        <p:txBody>
          <a:bodyPr>
            <a:noAutofit/>
          </a:bodyPr>
          <a:lstStyle/>
          <a:p>
            <a:pPr marL="342900" indent="-342900">
              <a:lnSpc>
                <a:spcPct val="90000"/>
              </a:lnSpc>
              <a:buFont typeface="Wingdings 3" charset="2"/>
              <a:buChar char=""/>
            </a:pPr>
            <a:r>
              <a:rPr lang="fr-FR" sz="1800" dirty="0">
                <a:latin typeface="+mn-lt"/>
                <a:ea typeface="+mn-ea"/>
                <a:cs typeface="+mn-cs"/>
              </a:rPr>
              <a:t>Hervé LETOURNEUR</a:t>
            </a:r>
          </a:p>
        </p:txBody>
      </p:sp>
      <p:sp>
        <p:nvSpPr>
          <p:cNvPr id="26" name="Espace réservé du texte 25">
            <a:extLst>
              <a:ext uri="{FF2B5EF4-FFF2-40B4-BE49-F238E27FC236}">
                <a16:creationId xmlns:a16="http://schemas.microsoft.com/office/drawing/2014/main" id="{7962D198-3868-BAD3-00E7-C3DF78830AC7}"/>
              </a:ext>
            </a:extLst>
          </p:cNvPr>
          <p:cNvSpPr>
            <a:spLocks noGrp="1"/>
          </p:cNvSpPr>
          <p:nvPr>
            <p:ph type="body" sz="quarter" idx="4294967295"/>
          </p:nvPr>
        </p:nvSpPr>
        <p:spPr>
          <a:xfrm>
            <a:off x="6199310" y="2389942"/>
            <a:ext cx="4836862" cy="3225691"/>
          </a:xfrm>
        </p:spPr>
        <p:txBody>
          <a:bodyPr lIns="91440" tIns="45720" rIns="91440" bIns="45720" anchor="t"/>
          <a:lstStyle/>
          <a:p>
            <a:pPr marL="0" indent="0">
              <a:lnSpc>
                <a:spcPct val="90000"/>
              </a:lnSpc>
              <a:buNone/>
            </a:pPr>
            <a:r>
              <a:rPr lang="fr-FR" dirty="0">
                <a:solidFill>
                  <a:schemeClr val="tx1"/>
                </a:solidFill>
              </a:rPr>
              <a:t>17 années d'expérience </a:t>
            </a:r>
            <a:r>
              <a:rPr lang="fr-FR" dirty="0" err="1">
                <a:solidFill>
                  <a:schemeClr val="tx1"/>
                </a:solidFill>
              </a:rPr>
              <a:t>profésionnelle</a:t>
            </a:r>
            <a:r>
              <a:rPr lang="fr-FR" dirty="0">
                <a:solidFill>
                  <a:schemeClr val="tx1"/>
                </a:solidFill>
              </a:rPr>
              <a:t> dans le </a:t>
            </a:r>
            <a:r>
              <a:rPr lang="fr-FR" dirty="0" err="1">
                <a:solidFill>
                  <a:schemeClr val="tx1"/>
                </a:solidFill>
              </a:rPr>
              <a:t>developpement</a:t>
            </a:r>
            <a:r>
              <a:rPr lang="fr-FR" dirty="0">
                <a:solidFill>
                  <a:schemeClr val="tx1"/>
                </a:solidFill>
              </a:rPr>
              <a:t> (</a:t>
            </a:r>
            <a:r>
              <a:rPr lang="fr-FR" dirty="0" err="1">
                <a:solidFill>
                  <a:schemeClr val="tx1"/>
                </a:solidFill>
              </a:rPr>
              <a:t>TechLead</a:t>
            </a:r>
            <a:r>
              <a:rPr lang="fr-FR" dirty="0">
                <a:solidFill>
                  <a:schemeClr val="tx1"/>
                </a:solidFill>
              </a:rPr>
              <a:t>, </a:t>
            </a:r>
            <a:r>
              <a:rPr lang="fr-FR" dirty="0" err="1">
                <a:solidFill>
                  <a:schemeClr val="tx1"/>
                </a:solidFill>
              </a:rPr>
              <a:t>Developpeur</a:t>
            </a:r>
            <a:r>
              <a:rPr lang="fr-FR" dirty="0">
                <a:solidFill>
                  <a:schemeClr val="tx1"/>
                </a:solidFill>
              </a:rPr>
              <a:t>, Responsable d'équipe)</a:t>
            </a:r>
          </a:p>
          <a:p>
            <a:pPr>
              <a:lnSpc>
                <a:spcPct val="90000"/>
              </a:lnSpc>
            </a:pPr>
            <a:endParaRPr lang="fr-FR" dirty="0">
              <a:solidFill>
                <a:schemeClr val="tx1"/>
              </a:solidFill>
            </a:endParaRPr>
          </a:p>
          <a:p>
            <a:pPr marL="0" indent="0">
              <a:lnSpc>
                <a:spcPct val="90000"/>
              </a:lnSpc>
              <a:buNone/>
            </a:pPr>
            <a:r>
              <a:rPr lang="fr-FR" dirty="0">
                <a:solidFill>
                  <a:schemeClr val="tx1"/>
                </a:solidFill>
              </a:rPr>
              <a:t>17 ans au sein d'ESN dont 11 chez </a:t>
            </a:r>
            <a:r>
              <a:rPr lang="fr-FR" dirty="0" err="1">
                <a:solidFill>
                  <a:schemeClr val="tx1"/>
                </a:solidFill>
              </a:rPr>
              <a:t>Méritis</a:t>
            </a:r>
            <a:r>
              <a:rPr lang="fr-FR" dirty="0">
                <a:solidFill>
                  <a:schemeClr val="tx1"/>
                </a:solidFill>
              </a:rPr>
              <a:t>, Consultant/</a:t>
            </a:r>
            <a:r>
              <a:rPr lang="fr-FR" dirty="0" err="1">
                <a:solidFill>
                  <a:schemeClr val="tx1"/>
                </a:solidFill>
              </a:rPr>
              <a:t>Reponsable</a:t>
            </a:r>
            <a:r>
              <a:rPr lang="fr-FR" dirty="0">
                <a:solidFill>
                  <a:schemeClr val="tx1"/>
                </a:solidFill>
              </a:rPr>
              <a:t> Practice Java</a:t>
            </a:r>
          </a:p>
        </p:txBody>
      </p:sp>
      <p:sp>
        <p:nvSpPr>
          <p:cNvPr id="22" name="Espace réservé du texte 21">
            <a:extLst>
              <a:ext uri="{FF2B5EF4-FFF2-40B4-BE49-F238E27FC236}">
                <a16:creationId xmlns:a16="http://schemas.microsoft.com/office/drawing/2014/main" id="{A3F77BC4-93B0-4C00-2A03-E564D1913595}"/>
              </a:ext>
            </a:extLst>
          </p:cNvPr>
          <p:cNvSpPr>
            <a:spLocks noGrp="1"/>
          </p:cNvSpPr>
          <p:nvPr>
            <p:ph type="body" sz="quarter" idx="4294967295"/>
          </p:nvPr>
        </p:nvSpPr>
        <p:spPr>
          <a:xfrm>
            <a:off x="1118985" y="1758441"/>
            <a:ext cx="4836862" cy="319812"/>
          </a:xfrm>
        </p:spPr>
        <p:txBody>
          <a:bodyPr>
            <a:noAutofit/>
          </a:bodyPr>
          <a:lstStyle/>
          <a:p>
            <a:pPr>
              <a:lnSpc>
                <a:spcPct val="90000"/>
              </a:lnSpc>
            </a:pPr>
            <a:r>
              <a:rPr lang="fr-FR" dirty="0">
                <a:solidFill>
                  <a:schemeClr val="tx1"/>
                </a:solidFill>
              </a:rPr>
              <a:t>Alban CLEVY</a:t>
            </a:r>
          </a:p>
        </p:txBody>
      </p:sp>
      <p:sp>
        <p:nvSpPr>
          <p:cNvPr id="24" name="Espace réservé du texte 23">
            <a:extLst>
              <a:ext uri="{FF2B5EF4-FFF2-40B4-BE49-F238E27FC236}">
                <a16:creationId xmlns:a16="http://schemas.microsoft.com/office/drawing/2014/main" id="{09A82A41-3F5C-91B5-2375-B55F04C7A692}"/>
              </a:ext>
            </a:extLst>
          </p:cNvPr>
          <p:cNvSpPr>
            <a:spLocks noGrp="1"/>
          </p:cNvSpPr>
          <p:nvPr>
            <p:ph type="body" sz="quarter" idx="21"/>
          </p:nvPr>
        </p:nvSpPr>
        <p:spPr>
          <a:xfrm>
            <a:off x="1023516" y="2427071"/>
            <a:ext cx="4836862" cy="3236320"/>
          </a:xfrm>
        </p:spPr>
        <p:txBody>
          <a:bodyPr lIns="91440" tIns="45720" rIns="91440" bIns="45720" anchor="t">
            <a:normAutofit/>
          </a:bodyPr>
          <a:lstStyle/>
          <a:p>
            <a:pPr>
              <a:lnSpc>
                <a:spcPct val="90000"/>
              </a:lnSpc>
            </a:pPr>
            <a:r>
              <a:rPr lang="fr-FR" sz="1800" dirty="0">
                <a:solidFill>
                  <a:schemeClr val="tx1"/>
                </a:solidFill>
                <a:latin typeface="+mn-lt"/>
                <a:ea typeface="+mn-ea"/>
                <a:cs typeface="+mn-cs"/>
              </a:rPr>
              <a:t>16 années d’expérience professionnelle dans l’informatique (Tech Lead / Architecte / Développeur / Responsable d’équipe / Chef de projet …)</a:t>
            </a:r>
          </a:p>
          <a:p>
            <a:pPr marL="342900" lvl="1" indent="-342900">
              <a:lnSpc>
                <a:spcPct val="90000"/>
              </a:lnSpc>
            </a:pPr>
            <a:r>
              <a:rPr lang="fr-FR" sz="1800" dirty="0">
                <a:solidFill>
                  <a:schemeClr val="tx1"/>
                </a:solidFill>
              </a:rPr>
              <a:t>3 ans Société Général en tant que responsable d’équipe</a:t>
            </a:r>
          </a:p>
          <a:p>
            <a:pPr marL="342900" lvl="1" indent="-342900">
              <a:lnSpc>
                <a:spcPct val="90000"/>
              </a:lnSpc>
            </a:pPr>
            <a:r>
              <a:rPr lang="fr-FR" sz="1800" dirty="0">
                <a:solidFill>
                  <a:schemeClr val="tx1"/>
                </a:solidFill>
              </a:rPr>
              <a:t>12 ans au sein d’ESN dont 5 ans chez </a:t>
            </a:r>
            <a:r>
              <a:rPr lang="fr-FR" sz="1800" dirty="0" err="1">
                <a:solidFill>
                  <a:schemeClr val="tx1"/>
                </a:solidFill>
              </a:rPr>
              <a:t>Meritis</a:t>
            </a:r>
            <a:r>
              <a:rPr lang="fr-FR" sz="1800" dirty="0">
                <a:solidFill>
                  <a:schemeClr val="tx1"/>
                </a:solidFill>
              </a:rPr>
              <a:t>, consultant / RSI / responsable Practice Techlead</a:t>
            </a:r>
          </a:p>
        </p:txBody>
      </p:sp>
      <p:sp>
        <p:nvSpPr>
          <p:cNvPr id="2" name="Espace réservé du texte 23">
            <a:extLst>
              <a:ext uri="{FF2B5EF4-FFF2-40B4-BE49-F238E27FC236}">
                <a16:creationId xmlns:a16="http://schemas.microsoft.com/office/drawing/2014/main" id="{E9635E7B-0DBA-93BB-FD88-D01082F5BB86}"/>
              </a:ext>
            </a:extLst>
          </p:cNvPr>
          <p:cNvSpPr txBox="1">
            <a:spLocks/>
          </p:cNvSpPr>
          <p:nvPr/>
        </p:nvSpPr>
        <p:spPr>
          <a:xfrm>
            <a:off x="3537416" y="5977591"/>
            <a:ext cx="8298414" cy="610832"/>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lang="fr-FR" sz="1600" b="0" i="0" u="none" strike="noStrike" kern="1200" cap="none" spc="0" baseline="0" dirty="0" smtClean="0">
                <a:solidFill>
                  <a:schemeClr val="tx1"/>
                </a:solidFill>
                <a:uFillTx/>
                <a:latin typeface="Akzidenz-Grotesk Std Regular" panose="02000503030000020003" pitchFamily="50"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latin typeface="+mn-lt"/>
                <a:ea typeface="+mn-ea"/>
                <a:cs typeface="+mn-cs"/>
              </a:rPr>
              <a:t>Réseaux sociaux :</a:t>
            </a:r>
          </a:p>
        </p:txBody>
      </p:sp>
      <p:sp>
        <p:nvSpPr>
          <p:cNvPr id="4" name="Espace réservé du texte 6">
            <a:extLst>
              <a:ext uri="{FF2B5EF4-FFF2-40B4-BE49-F238E27FC236}">
                <a16:creationId xmlns:a16="http://schemas.microsoft.com/office/drawing/2014/main" id="{E6D7A74E-B76D-BB2A-A5D0-74E645334567}"/>
              </a:ext>
            </a:extLst>
          </p:cNvPr>
          <p:cNvSpPr txBox="1">
            <a:spLocks/>
          </p:cNvSpPr>
          <p:nvPr/>
        </p:nvSpPr>
        <p:spPr>
          <a:xfrm>
            <a:off x="1032335" y="777284"/>
            <a:ext cx="10127330" cy="701206"/>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lang="fr-FR" sz="3600" b="0" i="0" u="none" strike="noStrike" kern="1200" cap="none" spc="0" baseline="0" dirty="0" smtClean="0">
                <a:solidFill>
                  <a:srgbClr val="0E9CB6"/>
                </a:solidFill>
                <a:uFillTx/>
                <a:latin typeface="Akzidenz-Grotesk Std Bold" panose="02000803050000020004" pitchFamily="50" charset="0"/>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ct val="0"/>
              </a:spcBef>
            </a:pPr>
            <a:r>
              <a:rPr lang="fr-FR" dirty="0">
                <a:solidFill>
                  <a:schemeClr val="accent1"/>
                </a:solidFill>
                <a:latin typeface="Akzidenz-Grotesk Std Bold"/>
              </a:rPr>
              <a:t>Qui sommes-nous ?</a:t>
            </a:r>
          </a:p>
        </p:txBody>
      </p:sp>
    </p:spTree>
    <p:extLst>
      <p:ext uri="{BB962C8B-B14F-4D97-AF65-F5344CB8AC3E}">
        <p14:creationId xmlns:p14="http://schemas.microsoft.com/office/powerpoint/2010/main" val="2523016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CBC6FD6A-2C70-AAA6-93E3-0D05495112E4}"/>
              </a:ext>
            </a:extLst>
          </p:cNvPr>
          <p:cNvSpPr>
            <a:spLocks noGrp="1"/>
          </p:cNvSpPr>
          <p:nvPr>
            <p:ph type="body" sz="quarter" idx="21"/>
          </p:nvPr>
        </p:nvSpPr>
        <p:spPr/>
        <p:txBody>
          <a:bodyPr/>
          <a:lstStyle/>
          <a:p>
            <a:r>
              <a:rPr lang="fr-FR" dirty="0">
                <a:solidFill>
                  <a:schemeClr val="accent1"/>
                </a:solidFill>
                <a:latin typeface="Akzidenz-Grotesk Std Bold"/>
              </a:rPr>
              <a:t>Et si on gagnait du temps et du Code ?</a:t>
            </a:r>
          </a:p>
          <a:p>
            <a:endParaRPr lang="fr-FR" dirty="0">
              <a:solidFill>
                <a:schemeClr val="accent1"/>
              </a:solidFill>
              <a:latin typeface="Akzidenz-Grotesk Std Bold"/>
            </a:endParaRPr>
          </a:p>
          <a:p>
            <a:endParaRPr lang="fr-FR" dirty="0"/>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20</a:t>
            </a:fld>
            <a:endParaRPr lang="fr-FR"/>
          </a:p>
        </p:txBody>
      </p:sp>
      <p:sp>
        <p:nvSpPr>
          <p:cNvPr id="7" name="Flèche : droite 6">
            <a:extLst>
              <a:ext uri="{FF2B5EF4-FFF2-40B4-BE49-F238E27FC236}">
                <a16:creationId xmlns:a16="http://schemas.microsoft.com/office/drawing/2014/main" id="{5E059307-7999-5BC6-379E-DDD9237308CC}"/>
              </a:ext>
            </a:extLst>
          </p:cNvPr>
          <p:cNvSpPr/>
          <p:nvPr/>
        </p:nvSpPr>
        <p:spPr>
          <a:xfrm>
            <a:off x="3929754" y="2343368"/>
            <a:ext cx="2724197" cy="134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Graphique 7" descr="Marteau avec un remplissage uni">
            <a:extLst>
              <a:ext uri="{FF2B5EF4-FFF2-40B4-BE49-F238E27FC236}">
                <a16:creationId xmlns:a16="http://schemas.microsoft.com/office/drawing/2014/main" id="{8FD7D755-FE46-2ED8-9256-BC5BA8881C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9622" y="2659764"/>
            <a:ext cx="624149" cy="624149"/>
          </a:xfrm>
          <a:prstGeom prst="rect">
            <a:avLst/>
          </a:prstGeom>
        </p:spPr>
      </p:pic>
      <p:pic>
        <p:nvPicPr>
          <p:cNvPr id="9" name="Graphique 8" descr="Marteau avec un remplissage uni">
            <a:extLst>
              <a:ext uri="{FF2B5EF4-FFF2-40B4-BE49-F238E27FC236}">
                <a16:creationId xmlns:a16="http://schemas.microsoft.com/office/drawing/2014/main" id="{4B39DCC8-FBBC-225C-8BDB-AC801EA0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3771" y="2704394"/>
            <a:ext cx="624149" cy="624149"/>
          </a:xfrm>
          <a:prstGeom prst="rect">
            <a:avLst/>
          </a:prstGeom>
        </p:spPr>
      </p:pic>
      <p:pic>
        <p:nvPicPr>
          <p:cNvPr id="10" name="Graphique 9" descr="Marteau avec un remplissage uni">
            <a:extLst>
              <a:ext uri="{FF2B5EF4-FFF2-40B4-BE49-F238E27FC236}">
                <a16:creationId xmlns:a16="http://schemas.microsoft.com/office/drawing/2014/main" id="{A3025DC7-4577-521F-68C7-78038B577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11544" y="2704394"/>
            <a:ext cx="624149" cy="624149"/>
          </a:xfrm>
          <a:prstGeom prst="rect">
            <a:avLst/>
          </a:prstGeom>
        </p:spPr>
      </p:pic>
      <p:pic>
        <p:nvPicPr>
          <p:cNvPr id="5122" name="Picture 2">
            <a:extLst>
              <a:ext uri="{FF2B5EF4-FFF2-40B4-BE49-F238E27FC236}">
                <a16:creationId xmlns:a16="http://schemas.microsoft.com/office/drawing/2014/main" id="{FCD57329-9069-F0A6-84A3-FEBE0661C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9194" y="3942398"/>
            <a:ext cx="2400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a:extLst>
              <a:ext uri="{FF2B5EF4-FFF2-40B4-BE49-F238E27FC236}">
                <a16:creationId xmlns:a16="http://schemas.microsoft.com/office/drawing/2014/main" id="{9D6B12D1-F5C1-9613-B3A9-D8E1C1421AAB}"/>
              </a:ext>
            </a:extLst>
          </p:cNvPr>
          <p:cNvPicPr>
            <a:picLocks noChangeAspect="1"/>
          </p:cNvPicPr>
          <p:nvPr/>
        </p:nvPicPr>
        <p:blipFill>
          <a:blip r:embed="rId6"/>
          <a:stretch>
            <a:fillRect/>
          </a:stretch>
        </p:blipFill>
        <p:spPr>
          <a:xfrm>
            <a:off x="6803819" y="2742952"/>
            <a:ext cx="4938472" cy="547031"/>
          </a:xfrm>
          <a:prstGeom prst="rect">
            <a:avLst/>
          </a:prstGeom>
        </p:spPr>
      </p:pic>
      <p:pic>
        <p:nvPicPr>
          <p:cNvPr id="16" name="Image 15">
            <a:extLst>
              <a:ext uri="{FF2B5EF4-FFF2-40B4-BE49-F238E27FC236}">
                <a16:creationId xmlns:a16="http://schemas.microsoft.com/office/drawing/2014/main" id="{989BEF28-5420-854A-F70E-575B8A9DDF7D}"/>
              </a:ext>
            </a:extLst>
          </p:cNvPr>
          <p:cNvPicPr>
            <a:picLocks noChangeAspect="1"/>
          </p:cNvPicPr>
          <p:nvPr/>
        </p:nvPicPr>
        <p:blipFill>
          <a:blip r:embed="rId7"/>
          <a:stretch>
            <a:fillRect/>
          </a:stretch>
        </p:blipFill>
        <p:spPr>
          <a:xfrm>
            <a:off x="224827" y="2271310"/>
            <a:ext cx="3555059" cy="2390471"/>
          </a:xfrm>
          <a:prstGeom prst="rect">
            <a:avLst/>
          </a:prstGeom>
        </p:spPr>
      </p:pic>
    </p:spTree>
    <p:extLst>
      <p:ext uri="{BB962C8B-B14F-4D97-AF65-F5344CB8AC3E}">
        <p14:creationId xmlns:p14="http://schemas.microsoft.com/office/powerpoint/2010/main" val="337549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C3E3D5AD-0B0E-24B5-2919-81426E02FFE9}"/>
              </a:ext>
            </a:extLst>
          </p:cNvPr>
          <p:cNvSpPr>
            <a:spLocks noGrp="1"/>
          </p:cNvSpPr>
          <p:nvPr>
            <p:ph type="body" sz="quarter" idx="21"/>
          </p:nvPr>
        </p:nvSpPr>
        <p:spPr/>
        <p:txBody>
          <a:bodyPr/>
          <a:lstStyle/>
          <a:p>
            <a:r>
              <a:rPr lang="fr-FR" dirty="0">
                <a:solidFill>
                  <a:schemeClr val="accent1"/>
                </a:solidFill>
                <a:latin typeface="Akzidenz-Grotesk Std Bold"/>
              </a:rPr>
              <a:t>Mais comment communiquer avec la base ?</a:t>
            </a:r>
          </a:p>
          <a:p>
            <a:endParaRPr lang="fr-FR" dirty="0">
              <a:solidFill>
                <a:schemeClr val="accent1"/>
              </a:solidFill>
              <a:latin typeface="Akzidenz-Grotesk Std Bold"/>
            </a:endParaRPr>
          </a:p>
          <a:p>
            <a:endParaRPr lang="fr-FR" dirty="0"/>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21</a:t>
            </a:fld>
            <a:endParaRPr lang="fr-FR"/>
          </a:p>
        </p:txBody>
      </p:sp>
      <p:sp>
        <p:nvSpPr>
          <p:cNvPr id="7" name="Cylindre 6">
            <a:extLst>
              <a:ext uri="{FF2B5EF4-FFF2-40B4-BE49-F238E27FC236}">
                <a16:creationId xmlns:a16="http://schemas.microsoft.com/office/drawing/2014/main" id="{603DE378-2A4C-92E5-D451-C837F3105B7C}"/>
              </a:ext>
            </a:extLst>
          </p:cNvPr>
          <p:cNvSpPr/>
          <p:nvPr/>
        </p:nvSpPr>
        <p:spPr>
          <a:xfrm>
            <a:off x="621792" y="4320604"/>
            <a:ext cx="3828288" cy="195503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Graphique 7" descr="Marteau avec un remplissage uni">
            <a:extLst>
              <a:ext uri="{FF2B5EF4-FFF2-40B4-BE49-F238E27FC236}">
                <a16:creationId xmlns:a16="http://schemas.microsoft.com/office/drawing/2014/main" id="{DEF22939-D576-452D-BDB6-F268F197A9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781" y="4819884"/>
            <a:ext cx="624149" cy="624149"/>
          </a:xfrm>
          <a:prstGeom prst="rect">
            <a:avLst/>
          </a:prstGeom>
        </p:spPr>
      </p:pic>
      <p:pic>
        <p:nvPicPr>
          <p:cNvPr id="9" name="Graphique 8" descr="Marteau avec un remplissage uni">
            <a:extLst>
              <a:ext uri="{FF2B5EF4-FFF2-40B4-BE49-F238E27FC236}">
                <a16:creationId xmlns:a16="http://schemas.microsoft.com/office/drawing/2014/main" id="{636FBD5E-C3ED-4E64-BB4E-FACA8CBD46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1685" y="4819884"/>
            <a:ext cx="624149" cy="624149"/>
          </a:xfrm>
          <a:prstGeom prst="rect">
            <a:avLst/>
          </a:prstGeom>
        </p:spPr>
      </p:pic>
      <p:pic>
        <p:nvPicPr>
          <p:cNvPr id="10" name="Graphique 9" descr="Marteau avec un remplissage uni">
            <a:extLst>
              <a:ext uri="{FF2B5EF4-FFF2-40B4-BE49-F238E27FC236}">
                <a16:creationId xmlns:a16="http://schemas.microsoft.com/office/drawing/2014/main" id="{8BFC343E-F32C-5629-4499-FC0A6297AB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7589" y="4819884"/>
            <a:ext cx="624149" cy="624149"/>
          </a:xfrm>
          <a:prstGeom prst="rect">
            <a:avLst/>
          </a:prstGeom>
        </p:spPr>
      </p:pic>
      <p:pic>
        <p:nvPicPr>
          <p:cNvPr id="11" name="Graphique 10" descr="Marteau avec un remplissage uni">
            <a:extLst>
              <a:ext uri="{FF2B5EF4-FFF2-40B4-BE49-F238E27FC236}">
                <a16:creationId xmlns:a16="http://schemas.microsoft.com/office/drawing/2014/main" id="{FFCCBE25-2385-4865-6E03-F983C8BC80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3493" y="4819884"/>
            <a:ext cx="624149" cy="624149"/>
          </a:xfrm>
          <a:prstGeom prst="rect">
            <a:avLst/>
          </a:prstGeom>
        </p:spPr>
      </p:pic>
      <p:pic>
        <p:nvPicPr>
          <p:cNvPr id="12" name="Graphique 11" descr="Marteau avec un remplissage uni">
            <a:extLst>
              <a:ext uri="{FF2B5EF4-FFF2-40B4-BE49-F238E27FC236}">
                <a16:creationId xmlns:a16="http://schemas.microsoft.com/office/drawing/2014/main" id="{B38A974D-4C81-1243-A962-315769FEF0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933" y="4819883"/>
            <a:ext cx="624149" cy="624149"/>
          </a:xfrm>
          <a:prstGeom prst="rect">
            <a:avLst/>
          </a:prstGeom>
        </p:spPr>
      </p:pic>
      <p:pic>
        <p:nvPicPr>
          <p:cNvPr id="13" name="Graphique 12" descr="Marteau avec un remplissage uni">
            <a:extLst>
              <a:ext uri="{FF2B5EF4-FFF2-40B4-BE49-F238E27FC236}">
                <a16:creationId xmlns:a16="http://schemas.microsoft.com/office/drawing/2014/main" id="{AFEB2292-7B25-D65B-D226-9ADE2603C6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317" y="5444032"/>
            <a:ext cx="624149" cy="624149"/>
          </a:xfrm>
          <a:prstGeom prst="rect">
            <a:avLst/>
          </a:prstGeom>
        </p:spPr>
      </p:pic>
      <p:pic>
        <p:nvPicPr>
          <p:cNvPr id="14" name="Graphique 13" descr="Marteau avec un remplissage uni">
            <a:extLst>
              <a:ext uri="{FF2B5EF4-FFF2-40B4-BE49-F238E27FC236}">
                <a16:creationId xmlns:a16="http://schemas.microsoft.com/office/drawing/2014/main" id="{841873DC-2E88-B6C2-8F27-78FC6163D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221" y="5444032"/>
            <a:ext cx="624149" cy="624149"/>
          </a:xfrm>
          <a:prstGeom prst="rect">
            <a:avLst/>
          </a:prstGeom>
        </p:spPr>
      </p:pic>
      <p:pic>
        <p:nvPicPr>
          <p:cNvPr id="15" name="Graphique 14" descr="Marteau avec un remplissage uni">
            <a:extLst>
              <a:ext uri="{FF2B5EF4-FFF2-40B4-BE49-F238E27FC236}">
                <a16:creationId xmlns:a16="http://schemas.microsoft.com/office/drawing/2014/main" id="{4EF84187-D28C-8D67-12EE-7E9EACF232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0125" y="5444032"/>
            <a:ext cx="624149" cy="624149"/>
          </a:xfrm>
          <a:prstGeom prst="rect">
            <a:avLst/>
          </a:prstGeom>
        </p:spPr>
      </p:pic>
      <p:pic>
        <p:nvPicPr>
          <p:cNvPr id="16" name="Graphique 15" descr="Marteau avec un remplissage uni">
            <a:extLst>
              <a:ext uri="{FF2B5EF4-FFF2-40B4-BE49-F238E27FC236}">
                <a16:creationId xmlns:a16="http://schemas.microsoft.com/office/drawing/2014/main" id="{6F13FB29-300E-7C3D-DE21-9E6D669E5D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6029" y="5444032"/>
            <a:ext cx="624149" cy="624149"/>
          </a:xfrm>
          <a:prstGeom prst="rect">
            <a:avLst/>
          </a:prstGeom>
        </p:spPr>
      </p:pic>
      <p:pic>
        <p:nvPicPr>
          <p:cNvPr id="17" name="Graphique 16" descr="Marteau avec un remplissage uni">
            <a:extLst>
              <a:ext uri="{FF2B5EF4-FFF2-40B4-BE49-F238E27FC236}">
                <a16:creationId xmlns:a16="http://schemas.microsoft.com/office/drawing/2014/main" id="{F786C0EE-AF3E-AAD9-D287-C0FE491F7F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4469" y="5444031"/>
            <a:ext cx="624149" cy="624149"/>
          </a:xfrm>
          <a:prstGeom prst="rect">
            <a:avLst/>
          </a:prstGeom>
        </p:spPr>
      </p:pic>
      <p:pic>
        <p:nvPicPr>
          <p:cNvPr id="18" name="Picture 2">
            <a:extLst>
              <a:ext uri="{FF2B5EF4-FFF2-40B4-BE49-F238E27FC236}">
                <a16:creationId xmlns:a16="http://schemas.microsoft.com/office/drawing/2014/main" id="{8C40BBF3-6961-D8E6-8513-6BC7A748DD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149" y="2927755"/>
            <a:ext cx="1477573" cy="83113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AE27F0AB-1EE0-D621-912A-2C9C32AD3B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5450" y="1922535"/>
            <a:ext cx="1599272" cy="916916"/>
          </a:xfrm>
          <a:prstGeom prst="rect">
            <a:avLst/>
          </a:prstGeom>
          <a:noFill/>
          <a:extLst>
            <a:ext uri="{909E8E84-426E-40DD-AFC4-6F175D3DCCD1}">
              <a14:hiddenFill xmlns:a14="http://schemas.microsoft.com/office/drawing/2010/main">
                <a:solidFill>
                  <a:srgbClr val="FFFFFF"/>
                </a:solidFill>
              </a14:hiddenFill>
            </a:ext>
          </a:extLst>
        </p:spPr>
      </p:pic>
      <p:sp>
        <p:nvSpPr>
          <p:cNvPr id="19" name="Accolade fermante 18">
            <a:extLst>
              <a:ext uri="{FF2B5EF4-FFF2-40B4-BE49-F238E27FC236}">
                <a16:creationId xmlns:a16="http://schemas.microsoft.com/office/drawing/2014/main" id="{0C75A41E-C86F-81AE-6432-24E015F84B7A}"/>
              </a:ext>
            </a:extLst>
          </p:cNvPr>
          <p:cNvSpPr/>
          <p:nvPr/>
        </p:nvSpPr>
        <p:spPr>
          <a:xfrm>
            <a:off x="4328618" y="1259239"/>
            <a:ext cx="438912" cy="2936496"/>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Flèche : droite 19">
            <a:extLst>
              <a:ext uri="{FF2B5EF4-FFF2-40B4-BE49-F238E27FC236}">
                <a16:creationId xmlns:a16="http://schemas.microsoft.com/office/drawing/2014/main" id="{745DDF20-151C-A468-EAD3-BCF0B14B2F16}"/>
              </a:ext>
            </a:extLst>
          </p:cNvPr>
          <p:cNvSpPr/>
          <p:nvPr/>
        </p:nvSpPr>
        <p:spPr>
          <a:xfrm>
            <a:off x="5206442" y="2277152"/>
            <a:ext cx="1975106" cy="8778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EE8D9A3F-E124-FE6C-EDAA-40CB652D2FC6}"/>
              </a:ext>
            </a:extLst>
          </p:cNvPr>
          <p:cNvPicPr>
            <a:picLocks noChangeAspect="1"/>
          </p:cNvPicPr>
          <p:nvPr/>
        </p:nvPicPr>
        <p:blipFill>
          <a:blip r:embed="rId7"/>
          <a:stretch>
            <a:fillRect/>
          </a:stretch>
        </p:blipFill>
        <p:spPr>
          <a:xfrm>
            <a:off x="7424472" y="1253477"/>
            <a:ext cx="4508584" cy="4351046"/>
          </a:xfrm>
          <a:prstGeom prst="rect">
            <a:avLst/>
          </a:prstGeom>
        </p:spPr>
      </p:pic>
      <p:sp>
        <p:nvSpPr>
          <p:cNvPr id="23" name="Rectangle 22">
            <a:extLst>
              <a:ext uri="{FF2B5EF4-FFF2-40B4-BE49-F238E27FC236}">
                <a16:creationId xmlns:a16="http://schemas.microsoft.com/office/drawing/2014/main" id="{5CC29F0F-3AE8-BF15-17CC-58F25DD4CA7E}"/>
              </a:ext>
            </a:extLst>
          </p:cNvPr>
          <p:cNvSpPr/>
          <p:nvPr/>
        </p:nvSpPr>
        <p:spPr>
          <a:xfrm>
            <a:off x="7968422" y="2305089"/>
            <a:ext cx="3182749" cy="12279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24" name="Rectangle 23">
            <a:extLst>
              <a:ext uri="{FF2B5EF4-FFF2-40B4-BE49-F238E27FC236}">
                <a16:creationId xmlns:a16="http://schemas.microsoft.com/office/drawing/2014/main" id="{966530C2-8CC9-CFD1-572F-973D1EF36545}"/>
              </a:ext>
            </a:extLst>
          </p:cNvPr>
          <p:cNvSpPr/>
          <p:nvPr/>
        </p:nvSpPr>
        <p:spPr>
          <a:xfrm>
            <a:off x="8087389" y="4512364"/>
            <a:ext cx="3702275" cy="1227941"/>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Tree>
    <p:extLst>
      <p:ext uri="{BB962C8B-B14F-4D97-AF65-F5344CB8AC3E}">
        <p14:creationId xmlns:p14="http://schemas.microsoft.com/office/powerpoint/2010/main" val="14849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FAD606-75DE-CDFC-CE90-DE69C4D06D62}"/>
              </a:ext>
            </a:extLst>
          </p:cNvPr>
          <p:cNvSpPr>
            <a:spLocks noGrp="1"/>
          </p:cNvSpPr>
          <p:nvPr>
            <p:ph type="body" sz="quarter" idx="21"/>
          </p:nvPr>
        </p:nvSpPr>
        <p:spPr/>
        <p:txBody>
          <a:bodyPr/>
          <a:lstStyle/>
          <a:p>
            <a:r>
              <a:rPr lang="fr-FR" dirty="0">
                <a:solidFill>
                  <a:schemeClr val="accent1"/>
                </a:solidFill>
                <a:latin typeface="Akzidenz-Grotesk Std Bold"/>
              </a:rPr>
              <a:t>On modélise comment nos entités ?</a:t>
            </a:r>
          </a:p>
          <a:p>
            <a:endParaRPr lang="fr-FR" dirty="0"/>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22</a:t>
            </a:fld>
            <a:endParaRPr lang="fr-FR"/>
          </a:p>
        </p:txBody>
      </p:sp>
      <p:pic>
        <p:nvPicPr>
          <p:cNvPr id="8" name="Graphique 7" descr="Marteau avec un remplissage uni">
            <a:extLst>
              <a:ext uri="{FF2B5EF4-FFF2-40B4-BE49-F238E27FC236}">
                <a16:creationId xmlns:a16="http://schemas.microsoft.com/office/drawing/2014/main" id="{095C968E-5716-9D2C-A4E1-91A5C28AFA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2925" y="2045621"/>
            <a:ext cx="624149" cy="624149"/>
          </a:xfrm>
          <a:prstGeom prst="rect">
            <a:avLst/>
          </a:prstGeom>
        </p:spPr>
      </p:pic>
      <p:pic>
        <p:nvPicPr>
          <p:cNvPr id="9" name="Graphique 8" descr="Marteau avec un remplissage uni">
            <a:extLst>
              <a:ext uri="{FF2B5EF4-FFF2-40B4-BE49-F238E27FC236}">
                <a16:creationId xmlns:a16="http://schemas.microsoft.com/office/drawing/2014/main" id="{A3C23CC9-A844-A668-E8FD-4BB1C2A8FA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2250" y="2097306"/>
            <a:ext cx="624149" cy="624149"/>
          </a:xfrm>
          <a:prstGeom prst="rect">
            <a:avLst/>
          </a:prstGeom>
        </p:spPr>
      </p:pic>
      <p:pic>
        <p:nvPicPr>
          <p:cNvPr id="10" name="Graphique 9" descr="Marteau avec un remplissage uni">
            <a:extLst>
              <a:ext uri="{FF2B5EF4-FFF2-40B4-BE49-F238E27FC236}">
                <a16:creationId xmlns:a16="http://schemas.microsoft.com/office/drawing/2014/main" id="{2226BED6-FF42-3496-B2FE-D2EB957E01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5662" y="2097306"/>
            <a:ext cx="624149" cy="624149"/>
          </a:xfrm>
          <a:prstGeom prst="rect">
            <a:avLst/>
          </a:prstGeom>
        </p:spPr>
      </p:pic>
      <p:pic>
        <p:nvPicPr>
          <p:cNvPr id="6" name="Image 5">
            <a:extLst>
              <a:ext uri="{FF2B5EF4-FFF2-40B4-BE49-F238E27FC236}">
                <a16:creationId xmlns:a16="http://schemas.microsoft.com/office/drawing/2014/main" id="{E8A65157-8AAD-DF92-6C30-183CA3C085F9}"/>
              </a:ext>
            </a:extLst>
          </p:cNvPr>
          <p:cNvPicPr>
            <a:picLocks noChangeAspect="1"/>
          </p:cNvPicPr>
          <p:nvPr/>
        </p:nvPicPr>
        <p:blipFill>
          <a:blip r:embed="rId5"/>
          <a:stretch>
            <a:fillRect/>
          </a:stretch>
        </p:blipFill>
        <p:spPr>
          <a:xfrm>
            <a:off x="1995000" y="1184944"/>
            <a:ext cx="6982799" cy="619211"/>
          </a:xfrm>
          <a:prstGeom prst="rect">
            <a:avLst/>
          </a:prstGeom>
        </p:spPr>
      </p:pic>
      <p:pic>
        <p:nvPicPr>
          <p:cNvPr id="12" name="Image 11">
            <a:extLst>
              <a:ext uri="{FF2B5EF4-FFF2-40B4-BE49-F238E27FC236}">
                <a16:creationId xmlns:a16="http://schemas.microsoft.com/office/drawing/2014/main" id="{BC316D9C-1757-6BD1-B722-3FDE6635A4F4}"/>
              </a:ext>
            </a:extLst>
          </p:cNvPr>
          <p:cNvPicPr>
            <a:picLocks noChangeAspect="1"/>
          </p:cNvPicPr>
          <p:nvPr/>
        </p:nvPicPr>
        <p:blipFill>
          <a:blip r:embed="rId6"/>
          <a:stretch>
            <a:fillRect/>
          </a:stretch>
        </p:blipFill>
        <p:spPr>
          <a:xfrm>
            <a:off x="3278081" y="2833055"/>
            <a:ext cx="4708370" cy="3411695"/>
          </a:xfrm>
          <a:prstGeom prst="rect">
            <a:avLst/>
          </a:prstGeom>
        </p:spPr>
      </p:pic>
      <p:pic>
        <p:nvPicPr>
          <p:cNvPr id="13" name="Graphique 12" descr="Marteau avec un remplissage uni">
            <a:extLst>
              <a:ext uri="{FF2B5EF4-FFF2-40B4-BE49-F238E27FC236}">
                <a16:creationId xmlns:a16="http://schemas.microsoft.com/office/drawing/2014/main" id="{A36D7243-9CE3-6698-CF1A-C83ED1699C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9075" y="2045620"/>
            <a:ext cx="624149" cy="624149"/>
          </a:xfrm>
          <a:prstGeom prst="rect">
            <a:avLst/>
          </a:prstGeom>
        </p:spPr>
      </p:pic>
    </p:spTree>
    <p:extLst>
      <p:ext uri="{BB962C8B-B14F-4D97-AF65-F5344CB8AC3E}">
        <p14:creationId xmlns:p14="http://schemas.microsoft.com/office/powerpoint/2010/main" val="665292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égende : flèche vers la droite 15">
            <a:extLst>
              <a:ext uri="{FF2B5EF4-FFF2-40B4-BE49-F238E27FC236}">
                <a16:creationId xmlns:a16="http://schemas.microsoft.com/office/drawing/2014/main" id="{38FFC104-3AB9-E22F-D582-7F9FFCD4A901}"/>
              </a:ext>
            </a:extLst>
          </p:cNvPr>
          <p:cNvSpPr/>
          <p:nvPr/>
        </p:nvSpPr>
        <p:spPr>
          <a:xfrm>
            <a:off x="317332" y="1310640"/>
            <a:ext cx="5044100" cy="2118360"/>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23</a:t>
            </a:fld>
            <a:endParaRPr lang="fr-FR"/>
          </a:p>
        </p:txBody>
      </p:sp>
      <p:sp>
        <p:nvSpPr>
          <p:cNvPr id="6" name="Rectangle 5">
            <a:extLst>
              <a:ext uri="{FF2B5EF4-FFF2-40B4-BE49-F238E27FC236}">
                <a16:creationId xmlns:a16="http://schemas.microsoft.com/office/drawing/2014/main" id="{4082368E-2A53-EA07-BC02-7FD785051EED}"/>
              </a:ext>
            </a:extLst>
          </p:cNvPr>
          <p:cNvSpPr/>
          <p:nvPr/>
        </p:nvSpPr>
        <p:spPr>
          <a:xfrm>
            <a:off x="5445422" y="1683984"/>
            <a:ext cx="6291072" cy="136550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isocèle 6">
            <a:extLst>
              <a:ext uri="{FF2B5EF4-FFF2-40B4-BE49-F238E27FC236}">
                <a16:creationId xmlns:a16="http://schemas.microsoft.com/office/drawing/2014/main" id="{56BD1EA7-6990-E8A8-F54E-F7A4F4AA6584}"/>
              </a:ext>
            </a:extLst>
          </p:cNvPr>
          <p:cNvSpPr/>
          <p:nvPr/>
        </p:nvSpPr>
        <p:spPr>
          <a:xfrm rot="5400000">
            <a:off x="5605847" y="1523559"/>
            <a:ext cx="1365504" cy="1686354"/>
          </a:xfrm>
          <a:prstGeom prst="triangle">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Triangle isocèle 7">
            <a:extLst>
              <a:ext uri="{FF2B5EF4-FFF2-40B4-BE49-F238E27FC236}">
                <a16:creationId xmlns:a16="http://schemas.microsoft.com/office/drawing/2014/main" id="{A12AB2AE-3F55-5E77-9DA5-95619F73CE78}"/>
              </a:ext>
            </a:extLst>
          </p:cNvPr>
          <p:cNvSpPr/>
          <p:nvPr/>
        </p:nvSpPr>
        <p:spPr>
          <a:xfrm rot="16200000">
            <a:off x="10210565" y="1523559"/>
            <a:ext cx="1365504" cy="1686354"/>
          </a:xfrm>
          <a:prstGeom prst="triangle">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8270383-5E13-493E-635D-C2307A678267}"/>
              </a:ext>
            </a:extLst>
          </p:cNvPr>
          <p:cNvSpPr txBox="1"/>
          <p:nvPr/>
        </p:nvSpPr>
        <p:spPr>
          <a:xfrm>
            <a:off x="7235408" y="1951237"/>
            <a:ext cx="3425952" cy="830997"/>
          </a:xfrm>
          <a:prstGeom prst="rect">
            <a:avLst/>
          </a:prstGeom>
          <a:noFill/>
        </p:spPr>
        <p:txBody>
          <a:bodyPr wrap="square" rtlCol="0">
            <a:spAutoFit/>
          </a:bodyPr>
          <a:lstStyle/>
          <a:p>
            <a:r>
              <a:rPr lang="fr-FR" sz="4800" dirty="0" err="1"/>
              <a:t>BricoShop</a:t>
            </a:r>
            <a:endParaRPr lang="fr-FR" sz="4800" dirty="0"/>
          </a:p>
        </p:txBody>
      </p:sp>
      <p:pic>
        <p:nvPicPr>
          <p:cNvPr id="10" name="Graphique 9" descr="Marteau avec un remplissage uni">
            <a:extLst>
              <a:ext uri="{FF2B5EF4-FFF2-40B4-BE49-F238E27FC236}">
                <a16:creationId xmlns:a16="http://schemas.microsoft.com/office/drawing/2014/main" id="{B095192D-41BA-8A14-0FBA-6F3D255F25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0720" y="2018593"/>
            <a:ext cx="914400" cy="914400"/>
          </a:xfrm>
          <a:prstGeom prst="rect">
            <a:avLst/>
          </a:prstGeom>
        </p:spPr>
      </p:pic>
      <p:pic>
        <p:nvPicPr>
          <p:cNvPr id="11" name="Graphique 10" descr="Marteau avec un remplissage uni">
            <a:extLst>
              <a:ext uri="{FF2B5EF4-FFF2-40B4-BE49-F238E27FC236}">
                <a16:creationId xmlns:a16="http://schemas.microsoft.com/office/drawing/2014/main" id="{AA88A940-79F0-43A0-E55E-30122A012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8566" y="1968340"/>
            <a:ext cx="914400" cy="914400"/>
          </a:xfrm>
          <a:prstGeom prst="rect">
            <a:avLst/>
          </a:prstGeom>
          <a:scene3d>
            <a:camera prst="orthographicFront">
              <a:rot lat="0" lon="10799999" rev="0"/>
            </a:camera>
            <a:lightRig rig="threePt" dir="t"/>
          </a:scene3d>
        </p:spPr>
      </p:pic>
      <p:pic>
        <p:nvPicPr>
          <p:cNvPr id="12" name="Picture 2">
            <a:extLst>
              <a:ext uri="{FF2B5EF4-FFF2-40B4-BE49-F238E27FC236}">
                <a16:creationId xmlns:a16="http://schemas.microsoft.com/office/drawing/2014/main" id="{33F1656C-ADB9-CE69-0126-483EC4AD7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72" y="2858608"/>
            <a:ext cx="689394" cy="3877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A1E8EC3-C38B-FD7D-E42A-8512F34AA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8331" y="2767780"/>
            <a:ext cx="845122" cy="563415"/>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F67E07BD-C1AE-BE60-5C13-845752C945D4}"/>
              </a:ext>
            </a:extLst>
          </p:cNvPr>
          <p:cNvSpPr txBox="1"/>
          <p:nvPr/>
        </p:nvSpPr>
        <p:spPr>
          <a:xfrm>
            <a:off x="3023616" y="4408862"/>
            <a:ext cx="6144768" cy="707886"/>
          </a:xfrm>
          <a:prstGeom prst="rect">
            <a:avLst/>
          </a:prstGeom>
          <a:noFill/>
        </p:spPr>
        <p:txBody>
          <a:bodyPr wrap="square">
            <a:spAutoFit/>
          </a:bodyPr>
          <a:lstStyle/>
          <a:p>
            <a:r>
              <a:rPr lang="fr-FR" sz="2000" dirty="0"/>
              <a:t>50 000 marques et 100 marteaux différents par marques </a:t>
            </a:r>
          </a:p>
          <a:p>
            <a:r>
              <a:rPr lang="fr-FR" sz="2000" dirty="0"/>
              <a:t>au total 5 050 000 entités chargés en mémoire en 10 sec</a:t>
            </a:r>
          </a:p>
        </p:txBody>
      </p:sp>
      <p:pic>
        <p:nvPicPr>
          <p:cNvPr id="2" name="Picture 2">
            <a:extLst>
              <a:ext uri="{FF2B5EF4-FFF2-40B4-BE49-F238E27FC236}">
                <a16:creationId xmlns:a16="http://schemas.microsoft.com/office/drawing/2014/main" id="{5316819A-36DB-9B3F-D546-E56F39584A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106" y="2167734"/>
            <a:ext cx="830534" cy="4761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D1EB3FB-1E20-9C0F-6D37-D4518326A8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7019" y="2167734"/>
            <a:ext cx="1500078" cy="433718"/>
          </a:xfrm>
          <a:prstGeom prst="rect">
            <a:avLst/>
          </a:prstGeom>
          <a:noFill/>
          <a:extLst>
            <a:ext uri="{909E8E84-426E-40DD-AFC4-6F175D3DCCD1}">
              <a14:hiddenFill xmlns:a14="http://schemas.microsoft.com/office/drawing/2010/main">
                <a:solidFill>
                  <a:srgbClr val="FFFFFF"/>
                </a:solidFill>
              </a14:hiddenFill>
            </a:ext>
          </a:extLst>
        </p:spPr>
      </p:pic>
      <p:sp>
        <p:nvSpPr>
          <p:cNvPr id="20"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a:xfrm>
            <a:off x="1023938" y="395288"/>
            <a:ext cx="10126662" cy="700087"/>
          </a:xfrm>
        </p:spPr>
        <p:txBody>
          <a:bodyPr>
            <a:normAutofit/>
          </a:bodyPr>
          <a:lstStyle/>
          <a:p>
            <a:r>
              <a:rPr lang="fr-FR" dirty="0">
                <a:solidFill>
                  <a:schemeClr val="accent1"/>
                </a:solidFill>
                <a:latin typeface="Akzidenz-Grotesk Std Bold"/>
              </a:rPr>
              <a:t>On livre en Production ?</a:t>
            </a:r>
          </a:p>
        </p:txBody>
      </p:sp>
    </p:spTree>
    <p:extLst>
      <p:ext uri="{BB962C8B-B14F-4D97-AF65-F5344CB8AC3E}">
        <p14:creationId xmlns:p14="http://schemas.microsoft.com/office/powerpoint/2010/main" val="319232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A1D640F-5CAE-B915-1CA1-D951E6F8A7C9}"/>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24</a:t>
            </a:fld>
            <a:endParaRPr lang="fr-FR"/>
          </a:p>
        </p:txBody>
      </p:sp>
      <p:pic>
        <p:nvPicPr>
          <p:cNvPr id="6" name="Graphique 5" descr="Marteau avec un remplissage uni">
            <a:extLst>
              <a:ext uri="{FF2B5EF4-FFF2-40B4-BE49-F238E27FC236}">
                <a16:creationId xmlns:a16="http://schemas.microsoft.com/office/drawing/2014/main" id="{D00B5748-EC2B-F0F1-5137-CA1129626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712" y="1095939"/>
            <a:ext cx="914400" cy="914400"/>
          </a:xfrm>
          <a:prstGeom prst="rect">
            <a:avLst/>
          </a:prstGeom>
        </p:spPr>
      </p:pic>
      <p:pic>
        <p:nvPicPr>
          <p:cNvPr id="7" name="Graphique 6" descr="Ongles contour">
            <a:extLst>
              <a:ext uri="{FF2B5EF4-FFF2-40B4-BE49-F238E27FC236}">
                <a16:creationId xmlns:a16="http://schemas.microsoft.com/office/drawing/2014/main" id="{7AE6F7DF-8215-B1C0-7D54-77CB79D4C5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1095939"/>
            <a:ext cx="914400" cy="914400"/>
          </a:xfrm>
          <a:prstGeom prst="rect">
            <a:avLst/>
          </a:prstGeom>
        </p:spPr>
      </p:pic>
      <p:pic>
        <p:nvPicPr>
          <p:cNvPr id="8" name="Graphique 7" descr="Mur de briques avec un remplissage uni">
            <a:extLst>
              <a:ext uri="{FF2B5EF4-FFF2-40B4-BE49-F238E27FC236}">
                <a16:creationId xmlns:a16="http://schemas.microsoft.com/office/drawing/2014/main" id="{C6C57662-9A47-8088-D8FB-1CA74E28D7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1010" y="1095939"/>
            <a:ext cx="914400" cy="914400"/>
          </a:xfrm>
          <a:prstGeom prst="rect">
            <a:avLst/>
          </a:prstGeom>
        </p:spPr>
      </p:pic>
      <p:pic>
        <p:nvPicPr>
          <p:cNvPr id="9" name="Picture 2">
            <a:extLst>
              <a:ext uri="{FF2B5EF4-FFF2-40B4-BE49-F238E27FC236}">
                <a16:creationId xmlns:a16="http://schemas.microsoft.com/office/drawing/2014/main" id="{2BCB744D-7E75-4203-1FC0-145820BE743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45992" b="40991"/>
          <a:stretch/>
        </p:blipFill>
        <p:spPr bwMode="auto">
          <a:xfrm>
            <a:off x="453275" y="2394545"/>
            <a:ext cx="3106789" cy="12386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A11B164F-0A3B-946E-0AD9-38D65D062B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44" y="3633216"/>
            <a:ext cx="2457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C7835231-1635-7B1F-9B79-D3E937C966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1356" y="2876339"/>
            <a:ext cx="7083552" cy="2511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F2570F40-30E1-E1EF-9D28-AF8762701C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0033" y="2357628"/>
            <a:ext cx="6731349" cy="281787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que 12" descr="Marteau avec un remplissage uni">
            <a:extLst>
              <a:ext uri="{FF2B5EF4-FFF2-40B4-BE49-F238E27FC236}">
                <a16:creationId xmlns:a16="http://schemas.microsoft.com/office/drawing/2014/main" id="{C5006C44-0010-8AAC-40E3-5E4DD4C05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712" y="5308727"/>
            <a:ext cx="914400" cy="914400"/>
          </a:xfrm>
          <a:prstGeom prst="rect">
            <a:avLst/>
          </a:prstGeom>
        </p:spPr>
      </p:pic>
      <p:pic>
        <p:nvPicPr>
          <p:cNvPr id="14" name="Graphique 13" descr="Ongles contour">
            <a:extLst>
              <a:ext uri="{FF2B5EF4-FFF2-40B4-BE49-F238E27FC236}">
                <a16:creationId xmlns:a16="http://schemas.microsoft.com/office/drawing/2014/main" id="{418689A0-0626-1772-8BF5-647D5F8B58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5308727"/>
            <a:ext cx="914400" cy="914400"/>
          </a:xfrm>
          <a:prstGeom prst="rect">
            <a:avLst/>
          </a:prstGeom>
        </p:spPr>
      </p:pic>
      <p:pic>
        <p:nvPicPr>
          <p:cNvPr id="15" name="Graphique 14" descr="Mur de briques avec un remplissage uni">
            <a:extLst>
              <a:ext uri="{FF2B5EF4-FFF2-40B4-BE49-F238E27FC236}">
                <a16:creationId xmlns:a16="http://schemas.microsoft.com/office/drawing/2014/main" id="{1A477EE0-645A-F5B7-153D-EA2B6F2BE6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1010" y="5308727"/>
            <a:ext cx="914400" cy="914400"/>
          </a:xfrm>
          <a:prstGeom prst="rect">
            <a:avLst/>
          </a:prstGeom>
        </p:spPr>
      </p:pic>
      <p:sp>
        <p:nvSpPr>
          <p:cNvPr id="19" name="Espace réservé du texte 3">
            <a:extLst>
              <a:ext uri="{FF2B5EF4-FFF2-40B4-BE49-F238E27FC236}">
                <a16:creationId xmlns:a16="http://schemas.microsoft.com/office/drawing/2014/main" id="{A9AD69C3-6288-E162-2766-4350586DB2D0}"/>
              </a:ext>
            </a:extLst>
          </p:cNvPr>
          <p:cNvSpPr>
            <a:spLocks noGrp="1"/>
          </p:cNvSpPr>
          <p:nvPr>
            <p:ph type="body" sz="quarter" idx="21"/>
          </p:nvPr>
        </p:nvSpPr>
        <p:spPr>
          <a:xfrm>
            <a:off x="1023938" y="395288"/>
            <a:ext cx="10126662" cy="700087"/>
          </a:xfrm>
        </p:spPr>
        <p:txBody>
          <a:bodyPr>
            <a:normAutofit/>
          </a:bodyPr>
          <a:lstStyle/>
          <a:p>
            <a:r>
              <a:rPr lang="fr-FR" dirty="0">
                <a:solidFill>
                  <a:schemeClr val="accent1"/>
                </a:solidFill>
                <a:latin typeface="Akzidenz-Grotesk Std Bold"/>
              </a:rPr>
              <a:t>Est-ce que le client est content ?</a:t>
            </a:r>
          </a:p>
          <a:p>
            <a:endParaRPr lang="fr-FR" dirty="0"/>
          </a:p>
        </p:txBody>
      </p:sp>
    </p:spTree>
    <p:extLst>
      <p:ext uri="{BB962C8B-B14F-4D97-AF65-F5344CB8AC3E}">
        <p14:creationId xmlns:p14="http://schemas.microsoft.com/office/powerpoint/2010/main" val="12161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9AD477AE-DA9E-1B0E-586E-79DD66B68931}"/>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25</a:t>
            </a:fld>
            <a:endParaRPr lang="fr-FR"/>
          </a:p>
        </p:txBody>
      </p:sp>
      <p:sp>
        <p:nvSpPr>
          <p:cNvPr id="6" name="ZoneTexte 5">
            <a:extLst>
              <a:ext uri="{FF2B5EF4-FFF2-40B4-BE49-F238E27FC236}">
                <a16:creationId xmlns:a16="http://schemas.microsoft.com/office/drawing/2014/main" id="{772CE454-27E3-8FE9-7AB5-2B4F2FD27F04}"/>
              </a:ext>
            </a:extLst>
          </p:cNvPr>
          <p:cNvSpPr txBox="1"/>
          <p:nvPr/>
        </p:nvSpPr>
        <p:spPr>
          <a:xfrm>
            <a:off x="858838" y="1510341"/>
            <a:ext cx="8887968" cy="646331"/>
          </a:xfrm>
          <a:prstGeom prst="rect">
            <a:avLst/>
          </a:prstGeom>
          <a:noFill/>
        </p:spPr>
        <p:txBody>
          <a:bodyPr wrap="square" rtlCol="0">
            <a:spAutoFit/>
          </a:bodyPr>
          <a:lstStyle/>
          <a:p>
            <a:r>
              <a:rPr lang="fr-FR" dirty="0"/>
              <a:t>Une application simple qui dit bonjour, retrouver des marteaux par id et charger l’ensemble des marteaux par marques dans un environnements limité en ressources</a:t>
            </a:r>
          </a:p>
        </p:txBody>
      </p:sp>
      <p:graphicFrame>
        <p:nvGraphicFramePr>
          <p:cNvPr id="9" name="Tableau 8">
            <a:extLst>
              <a:ext uri="{FF2B5EF4-FFF2-40B4-BE49-F238E27FC236}">
                <a16:creationId xmlns:a16="http://schemas.microsoft.com/office/drawing/2014/main" id="{FE6458F0-0B47-4F2E-069B-F7E0A19CB1A8}"/>
              </a:ext>
            </a:extLst>
          </p:cNvPr>
          <p:cNvGraphicFramePr>
            <a:graphicFrameLocks noGrp="1"/>
          </p:cNvGraphicFramePr>
          <p:nvPr>
            <p:extLst>
              <p:ext uri="{D42A27DB-BD31-4B8C-83A1-F6EECF244321}">
                <p14:modId xmlns:p14="http://schemas.microsoft.com/office/powerpoint/2010/main" val="2273251288"/>
              </p:ext>
            </p:extLst>
          </p:nvPr>
        </p:nvGraphicFramePr>
        <p:xfrm>
          <a:off x="681789" y="3318399"/>
          <a:ext cx="10828421" cy="25908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826193849"/>
                    </a:ext>
                  </a:extLst>
                </a:gridCol>
                <a:gridCol w="1696668">
                  <a:extLst>
                    <a:ext uri="{9D8B030D-6E8A-4147-A177-3AD203B41FA5}">
                      <a16:colId xmlns:a16="http://schemas.microsoft.com/office/drawing/2014/main" val="682416456"/>
                    </a:ext>
                  </a:extLst>
                </a:gridCol>
                <a:gridCol w="1382352">
                  <a:extLst>
                    <a:ext uri="{9D8B030D-6E8A-4147-A177-3AD203B41FA5}">
                      <a16:colId xmlns:a16="http://schemas.microsoft.com/office/drawing/2014/main" val="2699474440"/>
                    </a:ext>
                  </a:extLst>
                </a:gridCol>
                <a:gridCol w="2888643">
                  <a:extLst>
                    <a:ext uri="{9D8B030D-6E8A-4147-A177-3AD203B41FA5}">
                      <a16:colId xmlns:a16="http://schemas.microsoft.com/office/drawing/2014/main" val="232970917"/>
                    </a:ext>
                  </a:extLst>
                </a:gridCol>
                <a:gridCol w="1888958">
                  <a:extLst>
                    <a:ext uri="{9D8B030D-6E8A-4147-A177-3AD203B41FA5}">
                      <a16:colId xmlns:a16="http://schemas.microsoft.com/office/drawing/2014/main" val="1126867476"/>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Tout Framework </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noFill/>
                  </a:tcPr>
                </a:tc>
                <a:tc gridSpan="2">
                  <a:txBody>
                    <a:bodyPr/>
                    <a:lstStyle/>
                    <a:p>
                      <a:pPr algn="ctr"/>
                      <a:r>
                        <a:rPr lang="fr-FR" dirty="0" err="1"/>
                        <a:t>FrameworkLess</a:t>
                      </a:r>
                      <a:endParaRPr lang="fr-FR" dirty="0"/>
                    </a:p>
                  </a:txBody>
                  <a:tcPr/>
                </a:tc>
                <a:tc hMerge="1">
                  <a:txBody>
                    <a:bodyPr/>
                    <a:lstStyle/>
                    <a:p>
                      <a:endParaRPr dirty="0"/>
                    </a:p>
                  </a:txBody>
                  <a:tcPr/>
                </a:tc>
                <a:extLst>
                  <a:ext uri="{0D108BD9-81ED-4DB2-BD59-A6C34878D82A}">
                    <a16:rowId xmlns:a16="http://schemas.microsoft.com/office/drawing/2014/main" val="1375094098"/>
                  </a:ext>
                </a:extLst>
              </a:tr>
              <a:tr h="370840">
                <a:tc>
                  <a:txBody>
                    <a:bodyPr/>
                    <a:lstStyle/>
                    <a:p>
                      <a:pPr algn="l" rtl="0" fontAlgn="ctr"/>
                      <a:r>
                        <a:rPr lang="fr-FR" sz="1800" u="none" strike="noStrike" dirty="0">
                          <a:effectLst/>
                        </a:rPr>
                        <a:t>Temps de démarrage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4,5 sec</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l" rtl="0" fontAlgn="ctr"/>
                      <a:r>
                        <a:rPr lang="fr-FR" sz="1800" u="none" strike="noStrike" dirty="0">
                          <a:effectLst/>
                        </a:rPr>
                        <a:t>Temps de démarrage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&lt; 1 sec</a:t>
                      </a:r>
                      <a:endParaRPr lang="fr-F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38521425"/>
                  </a:ext>
                </a:extLst>
              </a:tr>
              <a:tr h="370840">
                <a:tc>
                  <a:txBody>
                    <a:bodyPr/>
                    <a:lstStyle/>
                    <a:p>
                      <a:pPr algn="l" rtl="0" fontAlgn="ctr"/>
                      <a:r>
                        <a:rPr lang="fr-FR" sz="1800" u="none" strike="noStrike" dirty="0">
                          <a:effectLst/>
                        </a:rPr>
                        <a:t>Taille du livrable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 80 Mo</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l" rtl="0" fontAlgn="ctr"/>
                      <a:r>
                        <a:rPr lang="fr-FR" sz="1800" u="none" strike="noStrike">
                          <a:effectLst/>
                        </a:rPr>
                        <a:t>Taille du livrable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a:effectLst/>
                        </a:rPr>
                        <a:t> 7 Mo</a:t>
                      </a:r>
                      <a:endParaRPr lang="fr-FR"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68414663"/>
                  </a:ext>
                </a:extLst>
              </a:tr>
              <a:tr h="370840">
                <a:tc>
                  <a:txBody>
                    <a:bodyPr/>
                    <a:lstStyle/>
                    <a:p>
                      <a:pPr algn="l" rtl="0" fontAlgn="ctr"/>
                      <a:r>
                        <a:rPr lang="fr-FR" sz="1800" u="none" strike="noStrike" dirty="0">
                          <a:effectLst/>
                        </a:rPr>
                        <a:t>Temps de </a:t>
                      </a:r>
                      <a:r>
                        <a:rPr lang="fr-FR" sz="1800" u="none" strike="noStrike" dirty="0" err="1">
                          <a:effectLst/>
                        </a:rPr>
                        <a:t>build</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10 sec</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l" rtl="0" fontAlgn="ctr"/>
                      <a:r>
                        <a:rPr lang="fr-FR" sz="1800" u="none" strike="noStrike" dirty="0">
                          <a:effectLst/>
                        </a:rPr>
                        <a:t>Temps de </a:t>
                      </a:r>
                      <a:r>
                        <a:rPr lang="fr-FR" sz="1800" u="none" strike="noStrike" dirty="0" err="1">
                          <a:effectLst/>
                        </a:rPr>
                        <a:t>build</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a:effectLst/>
                        </a:rPr>
                        <a:t>6,5 sec</a:t>
                      </a:r>
                      <a:endParaRPr lang="fr-FR"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74518580"/>
                  </a:ext>
                </a:extLst>
              </a:tr>
              <a:tr h="370840">
                <a:tc>
                  <a:txBody>
                    <a:bodyPr/>
                    <a:lstStyle/>
                    <a:p>
                      <a:pPr algn="l" rtl="0" fontAlgn="ctr"/>
                      <a:r>
                        <a:rPr lang="fr-FR" sz="1800" u="none" strike="noStrike" dirty="0">
                          <a:effectLst/>
                        </a:rPr>
                        <a:t>Nb dépendance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62</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l" rtl="0" fontAlgn="ctr"/>
                      <a:r>
                        <a:rPr lang="fr-FR" sz="1800" u="none" strike="noStrike">
                          <a:effectLst/>
                        </a:rPr>
                        <a:t>Nb dépendance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27</a:t>
                      </a:r>
                      <a:endParaRPr lang="fr-F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63570271"/>
                  </a:ext>
                </a:extLst>
              </a:tr>
              <a:tr h="370840">
                <a:tc>
                  <a:txBody>
                    <a:bodyPr/>
                    <a:lstStyle/>
                    <a:p>
                      <a:pPr algn="l" rtl="0" fontAlgn="ctr"/>
                      <a:r>
                        <a:rPr lang="fr-FR" sz="1800" u="none" strike="noStrike">
                          <a:effectLst/>
                        </a:rPr>
                        <a:t>Quantité de ligne de code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Faible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l" rtl="0" fontAlgn="ctr"/>
                      <a:r>
                        <a:rPr lang="fr-FR" sz="1800" u="none" strike="noStrike">
                          <a:effectLst/>
                        </a:rPr>
                        <a:t>Quantité de ligne de code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Modéré</a:t>
                      </a:r>
                      <a:endParaRPr lang="fr-F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10678221"/>
                  </a:ext>
                </a:extLst>
              </a:tr>
              <a:tr h="370840">
                <a:tc>
                  <a:txBody>
                    <a:bodyPr/>
                    <a:lstStyle/>
                    <a:p>
                      <a:pPr algn="l" fontAlgn="b"/>
                      <a:r>
                        <a:rPr lang="fr-FR" sz="1800" u="none" strike="noStrike">
                          <a:effectLst/>
                        </a:rPr>
                        <a:t>Capacité à gérer du volume</a:t>
                      </a:r>
                      <a:endParaRPr lang="fr-FR"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50 000 entités</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endParaRPr lang="fr-FR" sz="1800" b="0" i="0" u="none" strike="noStrike" dirty="0">
                        <a:solidFill>
                          <a:srgbClr val="000000"/>
                        </a:solidFill>
                        <a:effectLst/>
                        <a:latin typeface="Calibri" panose="020F0502020204030204" pitchFamily="34" charset="0"/>
                      </a:endParaRPr>
                    </a:p>
                  </a:txBody>
                  <a:tcPr marL="7620" marR="7620" marT="7620" marB="0" anchor="ctr">
                    <a:noFill/>
                  </a:tcPr>
                </a:tc>
                <a:tc>
                  <a:txBody>
                    <a:bodyPr/>
                    <a:lstStyle/>
                    <a:p>
                      <a:pPr algn="l" fontAlgn="b"/>
                      <a:r>
                        <a:rPr lang="fr-FR" sz="1800" u="none" strike="noStrike" dirty="0">
                          <a:effectLst/>
                        </a:rPr>
                        <a:t>Capacité à gérer du volume</a:t>
                      </a:r>
                      <a:endParaRPr lang="fr-FR"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fr-FR" sz="1800" u="none" strike="noStrike" dirty="0">
                          <a:effectLst/>
                        </a:rPr>
                        <a:t>5 000 000 entités</a:t>
                      </a:r>
                      <a:endParaRPr lang="fr-F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38639202"/>
                  </a:ext>
                </a:extLst>
              </a:tr>
            </a:tbl>
          </a:graphicData>
        </a:graphic>
      </p:graphicFrame>
      <p:sp>
        <p:nvSpPr>
          <p:cNvPr id="11" name="Espace réservé du texte 3">
            <a:extLst>
              <a:ext uri="{FF2B5EF4-FFF2-40B4-BE49-F238E27FC236}">
                <a16:creationId xmlns:a16="http://schemas.microsoft.com/office/drawing/2014/main" id="{5A18F04E-7F09-BF9B-5D84-8FE5FB7FFABE}"/>
              </a:ext>
            </a:extLst>
          </p:cNvPr>
          <p:cNvSpPr>
            <a:spLocks noGrp="1"/>
          </p:cNvSpPr>
          <p:nvPr>
            <p:ph type="body" sz="quarter" idx="21"/>
          </p:nvPr>
        </p:nvSpPr>
        <p:spPr>
          <a:xfrm>
            <a:off x="1023938" y="395288"/>
            <a:ext cx="10126662" cy="700087"/>
          </a:xfrm>
        </p:spPr>
        <p:txBody>
          <a:bodyPr>
            <a:normAutofit/>
          </a:bodyPr>
          <a:lstStyle/>
          <a:p>
            <a:r>
              <a:rPr lang="fr-FR" dirty="0">
                <a:solidFill>
                  <a:schemeClr val="accent1"/>
                </a:solidFill>
                <a:latin typeface="Akzidenz-Grotesk Std Bold"/>
              </a:rPr>
              <a:t>Récapitulatif</a:t>
            </a:r>
          </a:p>
        </p:txBody>
      </p:sp>
    </p:spTree>
    <p:extLst>
      <p:ext uri="{BB962C8B-B14F-4D97-AF65-F5344CB8AC3E}">
        <p14:creationId xmlns:p14="http://schemas.microsoft.com/office/powerpoint/2010/main" val="373852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AEDA2D2B-9BF4-8CF5-3591-9ABA94E2B926}"/>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26</a:t>
            </a:fld>
            <a:endParaRPr lang="fr-FR"/>
          </a:p>
        </p:txBody>
      </p:sp>
      <p:sp>
        <p:nvSpPr>
          <p:cNvPr id="5" name="Rectangle 4">
            <a:extLst>
              <a:ext uri="{FF2B5EF4-FFF2-40B4-BE49-F238E27FC236}">
                <a16:creationId xmlns:a16="http://schemas.microsoft.com/office/drawing/2014/main" id="{D632545E-5609-AFFD-5A07-BED01E87E879}"/>
              </a:ext>
            </a:extLst>
          </p:cNvPr>
          <p:cNvSpPr/>
          <p:nvPr/>
        </p:nvSpPr>
        <p:spPr>
          <a:xfrm>
            <a:off x="1295400" y="2124075"/>
            <a:ext cx="2514600" cy="742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600" dirty="0">
                <a:solidFill>
                  <a:srgbClr val="000000"/>
                </a:solidFill>
                <a:latin typeface="Akzidenz-Grotesk Std Regular"/>
              </a:rPr>
              <a:t>Spring : Conteneur IOC</a:t>
            </a:r>
          </a:p>
        </p:txBody>
      </p:sp>
      <p:sp>
        <p:nvSpPr>
          <p:cNvPr id="9" name="Flèche : gauche 8">
            <a:extLst>
              <a:ext uri="{FF2B5EF4-FFF2-40B4-BE49-F238E27FC236}">
                <a16:creationId xmlns:a16="http://schemas.microsoft.com/office/drawing/2014/main" id="{3914854E-8C22-0DC6-32B7-F3C329E597E4}"/>
              </a:ext>
            </a:extLst>
          </p:cNvPr>
          <p:cNvSpPr/>
          <p:nvPr/>
        </p:nvSpPr>
        <p:spPr>
          <a:xfrm rot="10800000">
            <a:off x="4257675" y="2266949"/>
            <a:ext cx="1828800" cy="46672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1E27DF1-B167-BB44-3622-0698518A1601}"/>
              </a:ext>
            </a:extLst>
          </p:cNvPr>
          <p:cNvSpPr/>
          <p:nvPr/>
        </p:nvSpPr>
        <p:spPr>
          <a:xfrm>
            <a:off x="6524624" y="2124074"/>
            <a:ext cx="3152775" cy="80962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Réflexivité, Annotation, Proxy</a:t>
            </a:r>
            <a:endParaRPr lang="fr-FR" dirty="0">
              <a:ea typeface="Calibri"/>
              <a:cs typeface="Calibri"/>
            </a:endParaRPr>
          </a:p>
        </p:txBody>
      </p:sp>
      <p:sp>
        <p:nvSpPr>
          <p:cNvPr id="11" name="Rectangle 10">
            <a:extLst>
              <a:ext uri="{FF2B5EF4-FFF2-40B4-BE49-F238E27FC236}">
                <a16:creationId xmlns:a16="http://schemas.microsoft.com/office/drawing/2014/main" id="{6A4DD78E-5B5C-2E28-88A4-21FFE7175037}"/>
              </a:ext>
            </a:extLst>
          </p:cNvPr>
          <p:cNvSpPr/>
          <p:nvPr/>
        </p:nvSpPr>
        <p:spPr>
          <a:xfrm>
            <a:off x="1295399" y="3600449"/>
            <a:ext cx="2514600" cy="742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fr-FR" sz="1600" dirty="0">
                <a:solidFill>
                  <a:srgbClr val="000000"/>
                </a:solidFill>
                <a:latin typeface="Akzidenz-Grotesk Std Regular"/>
              </a:rPr>
              <a:t>Hibernate : ORM</a:t>
            </a:r>
          </a:p>
        </p:txBody>
      </p:sp>
      <p:sp>
        <p:nvSpPr>
          <p:cNvPr id="12" name="Flèche : gauche 11">
            <a:extLst>
              <a:ext uri="{FF2B5EF4-FFF2-40B4-BE49-F238E27FC236}">
                <a16:creationId xmlns:a16="http://schemas.microsoft.com/office/drawing/2014/main" id="{8D65B5C9-F822-A21A-C27F-5E328ADBCEE8}"/>
              </a:ext>
            </a:extLst>
          </p:cNvPr>
          <p:cNvSpPr/>
          <p:nvPr/>
        </p:nvSpPr>
        <p:spPr>
          <a:xfrm rot="10800000">
            <a:off x="4257675" y="3743324"/>
            <a:ext cx="1828800" cy="46672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8DF00C5E-5C16-3E8E-8EAA-42DD0936C485}"/>
              </a:ext>
            </a:extLst>
          </p:cNvPr>
          <p:cNvSpPr/>
          <p:nvPr/>
        </p:nvSpPr>
        <p:spPr>
          <a:xfrm>
            <a:off x="6524624" y="3600449"/>
            <a:ext cx="3152775" cy="80962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fr-FR" dirty="0"/>
              <a:t>Réflexivité, Annotation, Proxy, Cache</a:t>
            </a:r>
            <a:endParaRPr lang="fr-FR" dirty="0">
              <a:ea typeface="Calibri"/>
              <a:cs typeface="Calibri"/>
            </a:endParaRPr>
          </a:p>
        </p:txBody>
      </p:sp>
      <p:pic>
        <p:nvPicPr>
          <p:cNvPr id="16" name="Graphique 15" descr="Processeur avec un remplissage uni">
            <a:extLst>
              <a:ext uri="{FF2B5EF4-FFF2-40B4-BE49-F238E27FC236}">
                <a16:creationId xmlns:a16="http://schemas.microsoft.com/office/drawing/2014/main" id="{88D3068D-FD94-5518-3C09-6952C2000B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8731" y="5056352"/>
            <a:ext cx="914400" cy="914400"/>
          </a:xfrm>
          <a:prstGeom prst="rect">
            <a:avLst/>
          </a:prstGeom>
        </p:spPr>
      </p:pic>
      <p:sp>
        <p:nvSpPr>
          <p:cNvPr id="17" name="Flèche : droite 16">
            <a:extLst>
              <a:ext uri="{FF2B5EF4-FFF2-40B4-BE49-F238E27FC236}">
                <a16:creationId xmlns:a16="http://schemas.microsoft.com/office/drawing/2014/main" id="{0B42382C-8CC9-4560-8B80-A45228561B1A}"/>
              </a:ext>
            </a:extLst>
          </p:cNvPr>
          <p:cNvSpPr/>
          <p:nvPr/>
        </p:nvSpPr>
        <p:spPr>
          <a:xfrm rot="-2400000">
            <a:off x="3998835" y="5329095"/>
            <a:ext cx="534275" cy="36786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Graphique 17" descr="Base de données contour">
            <a:extLst>
              <a:ext uri="{FF2B5EF4-FFF2-40B4-BE49-F238E27FC236}">
                <a16:creationId xmlns:a16="http://schemas.microsoft.com/office/drawing/2014/main" id="{4A04692A-3572-9F56-E199-8BCFD2B85E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5352" y="5056352"/>
            <a:ext cx="914400" cy="914400"/>
          </a:xfrm>
          <a:prstGeom prst="rect">
            <a:avLst/>
          </a:prstGeom>
        </p:spPr>
      </p:pic>
      <p:sp>
        <p:nvSpPr>
          <p:cNvPr id="19" name="Flèche : droite 18">
            <a:extLst>
              <a:ext uri="{FF2B5EF4-FFF2-40B4-BE49-F238E27FC236}">
                <a16:creationId xmlns:a16="http://schemas.microsoft.com/office/drawing/2014/main" id="{5D83B02E-CE50-AACE-54D7-8BC0174B2B02}"/>
              </a:ext>
            </a:extLst>
          </p:cNvPr>
          <p:cNvSpPr/>
          <p:nvPr/>
        </p:nvSpPr>
        <p:spPr>
          <a:xfrm rot="-2400000">
            <a:off x="6915455" y="5329094"/>
            <a:ext cx="534275" cy="36786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texte 7">
            <a:extLst>
              <a:ext uri="{FF2B5EF4-FFF2-40B4-BE49-F238E27FC236}">
                <a16:creationId xmlns:a16="http://schemas.microsoft.com/office/drawing/2014/main" id="{BECEAD08-623E-13AE-4689-40FB13E60622}"/>
              </a:ext>
            </a:extLst>
          </p:cNvPr>
          <p:cNvSpPr>
            <a:spLocks noGrp="1"/>
          </p:cNvSpPr>
          <p:nvPr>
            <p:ph type="body" sz="quarter" idx="21"/>
          </p:nvPr>
        </p:nvSpPr>
        <p:spPr>
          <a:xfrm>
            <a:off x="1023938" y="395288"/>
            <a:ext cx="10126662" cy="700087"/>
          </a:xfrm>
        </p:spPr>
        <p:txBody>
          <a:bodyPr>
            <a:normAutofit/>
          </a:bodyPr>
          <a:lstStyle/>
          <a:p>
            <a:r>
              <a:rPr lang="fr-FR" dirty="0">
                <a:solidFill>
                  <a:schemeClr val="accent1"/>
                </a:solidFill>
                <a:latin typeface="Akzidenz-Grotesk Std Bold"/>
              </a:rPr>
              <a:t>Analyse des résultats</a:t>
            </a:r>
          </a:p>
          <a:p>
            <a:endParaRPr lang="fr-FR" dirty="0"/>
          </a:p>
        </p:txBody>
      </p:sp>
    </p:spTree>
    <p:extLst>
      <p:ext uri="{BB962C8B-B14F-4D97-AF65-F5344CB8AC3E}">
        <p14:creationId xmlns:p14="http://schemas.microsoft.com/office/powerpoint/2010/main" val="17443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7"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Espace réservé du texte 4">
            <a:extLst>
              <a:ext uri="{FF2B5EF4-FFF2-40B4-BE49-F238E27FC236}">
                <a16:creationId xmlns:a16="http://schemas.microsoft.com/office/drawing/2014/main" id="{062D7B2F-7266-2335-AA42-535E6110D83F}"/>
              </a:ext>
            </a:extLst>
          </p:cNvPr>
          <p:cNvSpPr>
            <a:spLocks noGrp="1"/>
          </p:cNvSpPr>
          <p:nvPr>
            <p:ph type="body" sz="quarter" idx="21"/>
          </p:nvPr>
        </p:nvSpPr>
        <p:spPr/>
        <p:txBody>
          <a:bodyPr lIns="91440" tIns="45720" rIns="91440" bIns="45720" anchor="t">
            <a:normAutofit/>
          </a:bodyPr>
          <a:lstStyle/>
          <a:p>
            <a:r>
              <a:rPr lang="fr-FR" dirty="0">
                <a:solidFill>
                  <a:schemeClr val="accent1"/>
                </a:solidFill>
                <a:latin typeface="Akzidenz-Grotesk Std Bold"/>
              </a:rPr>
              <a:t>Impact : Architecture </a:t>
            </a:r>
            <a:r>
              <a:rPr lang="fr-FR" dirty="0" err="1">
                <a:solidFill>
                  <a:schemeClr val="accent1"/>
                </a:solidFill>
                <a:latin typeface="Akzidenz-Grotesk Std Bold"/>
              </a:rPr>
              <a:t>Microservice</a:t>
            </a:r>
            <a:endParaRPr lang="fr-FR" dirty="0">
              <a:solidFill>
                <a:schemeClr val="accent1"/>
              </a:solidFill>
              <a:latin typeface="Akzidenz-Grotesk Std Bold"/>
            </a:endParaRPr>
          </a:p>
        </p:txBody>
      </p:sp>
      <p:sp>
        <p:nvSpPr>
          <p:cNvPr id="4" name="Espace réservé du numéro de diapositive 3">
            <a:extLst>
              <a:ext uri="{FF2B5EF4-FFF2-40B4-BE49-F238E27FC236}">
                <a16:creationId xmlns:a16="http://schemas.microsoft.com/office/drawing/2014/main" id="{9C426B9E-5529-A781-D49C-13F7D179F93C}"/>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27</a:t>
            </a:fld>
            <a:endParaRPr lang="fr-FR"/>
          </a:p>
        </p:txBody>
      </p:sp>
      <p:sp>
        <p:nvSpPr>
          <p:cNvPr id="2" name="Rectangle 1">
            <a:extLst>
              <a:ext uri="{FF2B5EF4-FFF2-40B4-BE49-F238E27FC236}">
                <a16:creationId xmlns:a16="http://schemas.microsoft.com/office/drawing/2014/main" id="{89C8DDFD-E969-0BF5-8A7D-167CF7D5D64F}"/>
              </a:ext>
            </a:extLst>
          </p:cNvPr>
          <p:cNvSpPr/>
          <p:nvPr/>
        </p:nvSpPr>
        <p:spPr>
          <a:xfrm>
            <a:off x="1432559" y="2153919"/>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205D04BB-8152-2BE9-9B87-F0AD5FD5D7D9}"/>
              </a:ext>
            </a:extLst>
          </p:cNvPr>
          <p:cNvSpPr/>
          <p:nvPr/>
        </p:nvSpPr>
        <p:spPr>
          <a:xfrm>
            <a:off x="1564640" y="2242207"/>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6" name="Rectangle 5">
            <a:extLst>
              <a:ext uri="{FF2B5EF4-FFF2-40B4-BE49-F238E27FC236}">
                <a16:creationId xmlns:a16="http://schemas.microsoft.com/office/drawing/2014/main" id="{DC71ACCB-E21D-8064-F560-026BF5396775}"/>
              </a:ext>
            </a:extLst>
          </p:cNvPr>
          <p:cNvSpPr/>
          <p:nvPr/>
        </p:nvSpPr>
        <p:spPr>
          <a:xfrm>
            <a:off x="1966834" y="3012263"/>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2C44034-1473-7641-3F7A-0E9F0A68AB3C}"/>
              </a:ext>
            </a:extLst>
          </p:cNvPr>
          <p:cNvSpPr/>
          <p:nvPr/>
        </p:nvSpPr>
        <p:spPr>
          <a:xfrm>
            <a:off x="2098915" y="3100551"/>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8" name="Rectangle 7">
            <a:extLst>
              <a:ext uri="{FF2B5EF4-FFF2-40B4-BE49-F238E27FC236}">
                <a16:creationId xmlns:a16="http://schemas.microsoft.com/office/drawing/2014/main" id="{8A327287-1A4D-5E19-464D-5D53EAD188D7}"/>
              </a:ext>
            </a:extLst>
          </p:cNvPr>
          <p:cNvSpPr/>
          <p:nvPr/>
        </p:nvSpPr>
        <p:spPr>
          <a:xfrm>
            <a:off x="2877731" y="2180194"/>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F0CF501-D101-3662-F767-F553AAA346E5}"/>
              </a:ext>
            </a:extLst>
          </p:cNvPr>
          <p:cNvSpPr/>
          <p:nvPr/>
        </p:nvSpPr>
        <p:spPr>
          <a:xfrm>
            <a:off x="3009812" y="2268482"/>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12" name="Rectangle 11">
            <a:extLst>
              <a:ext uri="{FF2B5EF4-FFF2-40B4-BE49-F238E27FC236}">
                <a16:creationId xmlns:a16="http://schemas.microsoft.com/office/drawing/2014/main" id="{EB121CF3-7AB1-4235-5443-115205AB2967}"/>
              </a:ext>
            </a:extLst>
          </p:cNvPr>
          <p:cNvSpPr/>
          <p:nvPr/>
        </p:nvSpPr>
        <p:spPr>
          <a:xfrm>
            <a:off x="2597454" y="3905641"/>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AAABED8-1C1C-3453-0D1F-EC3158B53EEA}"/>
              </a:ext>
            </a:extLst>
          </p:cNvPr>
          <p:cNvSpPr/>
          <p:nvPr/>
        </p:nvSpPr>
        <p:spPr>
          <a:xfrm>
            <a:off x="2729535" y="3993929"/>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14" name="Rectangle 13">
            <a:extLst>
              <a:ext uri="{FF2B5EF4-FFF2-40B4-BE49-F238E27FC236}">
                <a16:creationId xmlns:a16="http://schemas.microsoft.com/office/drawing/2014/main" id="{7C5B7045-5643-64A9-906C-908BEC44CB1D}"/>
              </a:ext>
            </a:extLst>
          </p:cNvPr>
          <p:cNvSpPr/>
          <p:nvPr/>
        </p:nvSpPr>
        <p:spPr>
          <a:xfrm>
            <a:off x="1476350" y="4299779"/>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D142520A-604A-6B35-D99A-7E8413A5B0A4}"/>
              </a:ext>
            </a:extLst>
          </p:cNvPr>
          <p:cNvSpPr/>
          <p:nvPr/>
        </p:nvSpPr>
        <p:spPr>
          <a:xfrm>
            <a:off x="1608431" y="4388067"/>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16" name="Rectangle 15">
            <a:extLst>
              <a:ext uri="{FF2B5EF4-FFF2-40B4-BE49-F238E27FC236}">
                <a16:creationId xmlns:a16="http://schemas.microsoft.com/office/drawing/2014/main" id="{7EEF0E97-B20C-4A56-9357-F4F9DCE8157F}"/>
              </a:ext>
            </a:extLst>
          </p:cNvPr>
          <p:cNvSpPr/>
          <p:nvPr/>
        </p:nvSpPr>
        <p:spPr>
          <a:xfrm>
            <a:off x="2790144" y="5088055"/>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6EE080AE-807B-3634-3118-3D51C3DC3FB4}"/>
              </a:ext>
            </a:extLst>
          </p:cNvPr>
          <p:cNvSpPr/>
          <p:nvPr/>
        </p:nvSpPr>
        <p:spPr>
          <a:xfrm>
            <a:off x="2922225" y="5176343"/>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18" name="Rectangle 17">
            <a:extLst>
              <a:ext uri="{FF2B5EF4-FFF2-40B4-BE49-F238E27FC236}">
                <a16:creationId xmlns:a16="http://schemas.microsoft.com/office/drawing/2014/main" id="{B24811A9-B0ED-E70A-649C-646EFC1EE296}"/>
              </a:ext>
            </a:extLst>
          </p:cNvPr>
          <p:cNvSpPr/>
          <p:nvPr/>
        </p:nvSpPr>
        <p:spPr>
          <a:xfrm>
            <a:off x="1239868" y="5490952"/>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844B399-7F02-FE1E-4243-D6D42871E14B}"/>
              </a:ext>
            </a:extLst>
          </p:cNvPr>
          <p:cNvSpPr/>
          <p:nvPr/>
        </p:nvSpPr>
        <p:spPr>
          <a:xfrm>
            <a:off x="1371949" y="5579240"/>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20" name="Accolade fermante 19">
            <a:extLst>
              <a:ext uri="{FF2B5EF4-FFF2-40B4-BE49-F238E27FC236}">
                <a16:creationId xmlns:a16="http://schemas.microsoft.com/office/drawing/2014/main" id="{D8C18519-FCF7-D75B-1862-06D6062A3E43}"/>
              </a:ext>
            </a:extLst>
          </p:cNvPr>
          <p:cNvSpPr/>
          <p:nvPr/>
        </p:nvSpPr>
        <p:spPr>
          <a:xfrm>
            <a:off x="4632960" y="2080295"/>
            <a:ext cx="368821" cy="4131669"/>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Rectangle 20">
            <a:extLst>
              <a:ext uri="{FF2B5EF4-FFF2-40B4-BE49-F238E27FC236}">
                <a16:creationId xmlns:a16="http://schemas.microsoft.com/office/drawing/2014/main" id="{6968DFF0-7182-92A5-30DC-6CD42ED258E4}"/>
              </a:ext>
            </a:extLst>
          </p:cNvPr>
          <p:cNvSpPr/>
          <p:nvPr/>
        </p:nvSpPr>
        <p:spPr>
          <a:xfrm>
            <a:off x="5508196" y="3819015"/>
            <a:ext cx="884620" cy="5605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1F0B935E-CDF8-BF58-C465-3D209F6E79BA}"/>
              </a:ext>
            </a:extLst>
          </p:cNvPr>
          <p:cNvSpPr/>
          <p:nvPr/>
        </p:nvSpPr>
        <p:spPr>
          <a:xfrm>
            <a:off x="5640277" y="3907304"/>
            <a:ext cx="621862" cy="376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ea typeface="Calibri"/>
                <a:cs typeface="Calibri"/>
              </a:rPr>
              <a:t>µS</a:t>
            </a:r>
          </a:p>
        </p:txBody>
      </p:sp>
      <p:sp>
        <p:nvSpPr>
          <p:cNvPr id="23" name="Signe de multiplication 22">
            <a:extLst>
              <a:ext uri="{FF2B5EF4-FFF2-40B4-BE49-F238E27FC236}">
                <a16:creationId xmlns:a16="http://schemas.microsoft.com/office/drawing/2014/main" id="{A6DFA63E-8385-00A6-AF20-A797F556FF6F}"/>
              </a:ext>
            </a:extLst>
          </p:cNvPr>
          <p:cNvSpPr/>
          <p:nvPr/>
        </p:nvSpPr>
        <p:spPr>
          <a:xfrm>
            <a:off x="6837123" y="3413342"/>
            <a:ext cx="1294356" cy="1346547"/>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Graphique 24" descr="Processeur avec un remplissage uni">
            <a:extLst>
              <a:ext uri="{FF2B5EF4-FFF2-40B4-BE49-F238E27FC236}">
                <a16:creationId xmlns:a16="http://schemas.microsoft.com/office/drawing/2014/main" id="{BA876625-E1EA-4D68-4B9E-B787A1FC6D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9389" y="3010434"/>
            <a:ext cx="914400" cy="914400"/>
          </a:xfrm>
          <a:prstGeom prst="rect">
            <a:avLst/>
          </a:prstGeom>
        </p:spPr>
      </p:pic>
      <p:sp>
        <p:nvSpPr>
          <p:cNvPr id="27" name="Flèche : droite 26">
            <a:extLst>
              <a:ext uri="{FF2B5EF4-FFF2-40B4-BE49-F238E27FC236}">
                <a16:creationId xmlns:a16="http://schemas.microsoft.com/office/drawing/2014/main" id="{4B60B5C3-3695-E4D4-9FD4-4C734DA21CA9}"/>
              </a:ext>
            </a:extLst>
          </p:cNvPr>
          <p:cNvSpPr/>
          <p:nvPr/>
        </p:nvSpPr>
        <p:spPr>
          <a:xfrm rot="19200000">
            <a:off x="9729493" y="3283177"/>
            <a:ext cx="534275" cy="36786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Graphique 28" descr="Base de données contour">
            <a:extLst>
              <a:ext uri="{FF2B5EF4-FFF2-40B4-BE49-F238E27FC236}">
                <a16:creationId xmlns:a16="http://schemas.microsoft.com/office/drawing/2014/main" id="{DDF5CAA7-08D1-EE04-70C1-49E6164BF6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63708" y="4221284"/>
            <a:ext cx="914400" cy="914400"/>
          </a:xfrm>
          <a:prstGeom prst="rect">
            <a:avLst/>
          </a:prstGeom>
        </p:spPr>
      </p:pic>
      <p:sp>
        <p:nvSpPr>
          <p:cNvPr id="31" name="Flèche : droite 30">
            <a:extLst>
              <a:ext uri="{FF2B5EF4-FFF2-40B4-BE49-F238E27FC236}">
                <a16:creationId xmlns:a16="http://schemas.microsoft.com/office/drawing/2014/main" id="{F3D6105F-9EAD-39FA-1E1B-8F3964D4AC07}"/>
              </a:ext>
            </a:extLst>
          </p:cNvPr>
          <p:cNvSpPr/>
          <p:nvPr/>
        </p:nvSpPr>
        <p:spPr>
          <a:xfrm rot="19200000">
            <a:off x="9733811" y="4494026"/>
            <a:ext cx="534275" cy="36786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256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7"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3AFA867-1A1A-F1A9-C816-FB4CEE5C4FF0}"/>
              </a:ext>
            </a:extLst>
          </p:cNvPr>
          <p:cNvSpPr>
            <a:spLocks noGrp="1"/>
          </p:cNvSpPr>
          <p:nvPr>
            <p:ph type="body" sz="quarter" idx="21"/>
          </p:nvPr>
        </p:nvSpPr>
        <p:spPr/>
        <p:txBody>
          <a:bodyPr/>
          <a:lstStyle/>
          <a:p>
            <a:r>
              <a:rPr lang="fr-FR" dirty="0">
                <a:solidFill>
                  <a:schemeClr val="accent1"/>
                </a:solidFill>
                <a:latin typeface="Akzidenz-Grotesk Std Bold"/>
              </a:rPr>
              <a:t>Impact : Sécurité</a:t>
            </a:r>
          </a:p>
          <a:p>
            <a:endParaRPr lang="fr-FR" dirty="0"/>
          </a:p>
        </p:txBody>
      </p:sp>
      <p:sp>
        <p:nvSpPr>
          <p:cNvPr id="2" name="Espace réservé du texte 1">
            <a:extLst>
              <a:ext uri="{FF2B5EF4-FFF2-40B4-BE49-F238E27FC236}">
                <a16:creationId xmlns:a16="http://schemas.microsoft.com/office/drawing/2014/main" id="{EE5E568A-DF2D-25E2-5AB0-71D7C49523B1}"/>
              </a:ext>
            </a:extLst>
          </p:cNvPr>
          <p:cNvSpPr>
            <a:spLocks noGrp="1"/>
          </p:cNvSpPr>
          <p:nvPr>
            <p:ph type="body" sz="quarter" idx="4294967295"/>
          </p:nvPr>
        </p:nvSpPr>
        <p:spPr>
          <a:xfrm>
            <a:off x="1016469" y="1121190"/>
            <a:ext cx="10136850" cy="319812"/>
          </a:xfrm>
        </p:spPr>
        <p:txBody>
          <a:bodyPr>
            <a:normAutofit fontScale="92500" lnSpcReduction="20000"/>
          </a:bodyPr>
          <a:lstStyle/>
          <a:p>
            <a:endParaRPr lang="fr-FR" dirty="0"/>
          </a:p>
        </p:txBody>
      </p:sp>
      <p:sp>
        <p:nvSpPr>
          <p:cNvPr id="4" name="Espace réservé du numéro de diapositive 3">
            <a:extLst>
              <a:ext uri="{FF2B5EF4-FFF2-40B4-BE49-F238E27FC236}">
                <a16:creationId xmlns:a16="http://schemas.microsoft.com/office/drawing/2014/main" id="{AF5D35C6-49B8-4C1B-E7E8-0DD33464F9C5}"/>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28</a:t>
            </a:fld>
            <a:endParaRPr lang="fr-FR"/>
          </a:p>
        </p:txBody>
      </p:sp>
      <p:sp>
        <p:nvSpPr>
          <p:cNvPr id="8" name="Rectangle 7">
            <a:extLst>
              <a:ext uri="{FF2B5EF4-FFF2-40B4-BE49-F238E27FC236}">
                <a16:creationId xmlns:a16="http://schemas.microsoft.com/office/drawing/2014/main" id="{9C649326-ED54-5789-630E-116D26F83CC7}"/>
              </a:ext>
            </a:extLst>
          </p:cNvPr>
          <p:cNvSpPr/>
          <p:nvPr/>
        </p:nvSpPr>
        <p:spPr>
          <a:xfrm>
            <a:off x="3349512" y="2120306"/>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723D357-9279-108F-7B43-D6723158A99F}"/>
              </a:ext>
            </a:extLst>
          </p:cNvPr>
          <p:cNvSpPr/>
          <p:nvPr/>
        </p:nvSpPr>
        <p:spPr>
          <a:xfrm>
            <a:off x="3495648" y="2266443"/>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A092447E-4242-CBCA-100A-3B95FF509ADB}"/>
              </a:ext>
            </a:extLst>
          </p:cNvPr>
          <p:cNvSpPr/>
          <p:nvPr/>
        </p:nvSpPr>
        <p:spPr>
          <a:xfrm>
            <a:off x="3641785" y="2412579"/>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3F77163-753C-5ACA-3E3B-95E32339273E}"/>
              </a:ext>
            </a:extLst>
          </p:cNvPr>
          <p:cNvSpPr/>
          <p:nvPr/>
        </p:nvSpPr>
        <p:spPr>
          <a:xfrm>
            <a:off x="3787922" y="2558716"/>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DD5D1E0-56A8-CF40-B7A4-4A3E87D07666}"/>
              </a:ext>
            </a:extLst>
          </p:cNvPr>
          <p:cNvSpPr/>
          <p:nvPr/>
        </p:nvSpPr>
        <p:spPr>
          <a:xfrm>
            <a:off x="3787922" y="284055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399D2B7-FE7A-0386-436D-B850A8B98058}"/>
              </a:ext>
            </a:extLst>
          </p:cNvPr>
          <p:cNvSpPr/>
          <p:nvPr/>
        </p:nvSpPr>
        <p:spPr>
          <a:xfrm>
            <a:off x="3203374" y="2694415"/>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93201A1-8D46-86FE-0051-2C7EADFC7ADB}"/>
              </a:ext>
            </a:extLst>
          </p:cNvPr>
          <p:cNvSpPr/>
          <p:nvPr/>
        </p:nvSpPr>
        <p:spPr>
          <a:xfrm>
            <a:off x="3850552" y="226644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BC1A3433-F356-78C0-89D0-4976094B405E}"/>
              </a:ext>
            </a:extLst>
          </p:cNvPr>
          <p:cNvSpPr/>
          <p:nvPr/>
        </p:nvSpPr>
        <p:spPr>
          <a:xfrm>
            <a:off x="3495648" y="2423017"/>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7920DD98-B823-EB04-E60F-B34DB638C202}"/>
              </a:ext>
            </a:extLst>
          </p:cNvPr>
          <p:cNvSpPr/>
          <p:nvPr/>
        </p:nvSpPr>
        <p:spPr>
          <a:xfrm>
            <a:off x="3787922" y="1984606"/>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F30F2AEB-5064-E0AD-476A-70611DD72FCE}"/>
              </a:ext>
            </a:extLst>
          </p:cNvPr>
          <p:cNvSpPr/>
          <p:nvPr/>
        </p:nvSpPr>
        <p:spPr>
          <a:xfrm>
            <a:off x="2911100" y="284055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00C8902B-AEF8-E9D3-D08A-2E32C0565B4E}"/>
              </a:ext>
            </a:extLst>
          </p:cNvPr>
          <p:cNvSpPr/>
          <p:nvPr/>
        </p:nvSpPr>
        <p:spPr>
          <a:xfrm>
            <a:off x="4080196" y="2704853"/>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31246C4B-73A1-7D7A-D204-3139FDF5111C}"/>
              </a:ext>
            </a:extLst>
          </p:cNvPr>
          <p:cNvSpPr/>
          <p:nvPr/>
        </p:nvSpPr>
        <p:spPr>
          <a:xfrm>
            <a:off x="3349511" y="284055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8F232A1F-F676-704C-0F8D-EA22E33A8AED}"/>
              </a:ext>
            </a:extLst>
          </p:cNvPr>
          <p:cNvSpPr/>
          <p:nvPr/>
        </p:nvSpPr>
        <p:spPr>
          <a:xfrm>
            <a:off x="3057237" y="2423018"/>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AF74CF7B-0A2D-ABBF-C60D-54630CDF77ED}"/>
              </a:ext>
            </a:extLst>
          </p:cNvPr>
          <p:cNvSpPr/>
          <p:nvPr/>
        </p:nvSpPr>
        <p:spPr>
          <a:xfrm>
            <a:off x="2911100" y="2120305"/>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2C7BF7F6-ABD7-A2ED-8E7A-62357FBAEADF}"/>
              </a:ext>
            </a:extLst>
          </p:cNvPr>
          <p:cNvSpPr/>
          <p:nvPr/>
        </p:nvSpPr>
        <p:spPr>
          <a:xfrm>
            <a:off x="8819929" y="2158699"/>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ED6B0405-76D5-D1B6-DC52-F6A20BFC63E6}"/>
              </a:ext>
            </a:extLst>
          </p:cNvPr>
          <p:cNvSpPr/>
          <p:nvPr/>
        </p:nvSpPr>
        <p:spPr>
          <a:xfrm>
            <a:off x="8966066" y="2419658"/>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C7F5F8E-3816-0DC0-41F5-3B239DB8ABC3}"/>
              </a:ext>
            </a:extLst>
          </p:cNvPr>
          <p:cNvSpPr/>
          <p:nvPr/>
        </p:nvSpPr>
        <p:spPr>
          <a:xfrm>
            <a:off x="8663354" y="2440535"/>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DBC59C49-6A82-B7C5-1433-074958E5C493}"/>
              </a:ext>
            </a:extLst>
          </p:cNvPr>
          <p:cNvSpPr/>
          <p:nvPr/>
        </p:nvSpPr>
        <p:spPr>
          <a:xfrm>
            <a:off x="9112203" y="2586672"/>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83E06E45-6BF5-09DE-3E08-4592E3B3F50C}"/>
              </a:ext>
            </a:extLst>
          </p:cNvPr>
          <p:cNvSpPr/>
          <p:nvPr/>
        </p:nvSpPr>
        <p:spPr>
          <a:xfrm>
            <a:off x="8809491" y="2722370"/>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CCD5BD9D-B708-46F7-AF08-1A1656DAA3B0}"/>
              </a:ext>
            </a:extLst>
          </p:cNvPr>
          <p:cNvSpPr/>
          <p:nvPr/>
        </p:nvSpPr>
        <p:spPr>
          <a:xfrm>
            <a:off x="9112203" y="2273521"/>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1B940355-EDEB-739B-2039-F2DDBCEBB0D9}"/>
              </a:ext>
            </a:extLst>
          </p:cNvPr>
          <p:cNvSpPr/>
          <p:nvPr/>
        </p:nvSpPr>
        <p:spPr>
          <a:xfrm>
            <a:off x="8517217" y="2858069"/>
            <a:ext cx="292273" cy="281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3A7FB519-15AA-B71E-CF20-F01A76C1DED5}"/>
              </a:ext>
            </a:extLst>
          </p:cNvPr>
          <p:cNvSpPr txBox="1"/>
          <p:nvPr/>
        </p:nvSpPr>
        <p:spPr>
          <a:xfrm>
            <a:off x="2464771" y="3271938"/>
            <a:ext cx="32932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62 dépendances</a:t>
            </a:r>
            <a:endParaRPr lang="fr-FR" dirty="0"/>
          </a:p>
        </p:txBody>
      </p:sp>
      <p:sp>
        <p:nvSpPr>
          <p:cNvPr id="31" name="ZoneTexte 30">
            <a:extLst>
              <a:ext uri="{FF2B5EF4-FFF2-40B4-BE49-F238E27FC236}">
                <a16:creationId xmlns:a16="http://schemas.microsoft.com/office/drawing/2014/main" id="{42942065-89A3-3C47-3262-8067172EC0E6}"/>
              </a:ext>
            </a:extLst>
          </p:cNvPr>
          <p:cNvSpPr txBox="1"/>
          <p:nvPr/>
        </p:nvSpPr>
        <p:spPr>
          <a:xfrm>
            <a:off x="8183694" y="3298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27 dépendances</a:t>
            </a:r>
            <a:endParaRPr lang="fr-FR" dirty="0"/>
          </a:p>
        </p:txBody>
      </p:sp>
      <p:sp>
        <p:nvSpPr>
          <p:cNvPr id="33" name="ZoneTexte 32">
            <a:extLst>
              <a:ext uri="{FF2B5EF4-FFF2-40B4-BE49-F238E27FC236}">
                <a16:creationId xmlns:a16="http://schemas.microsoft.com/office/drawing/2014/main" id="{DA8E9793-006C-9212-AA53-B9B7208258E9}"/>
              </a:ext>
            </a:extLst>
          </p:cNvPr>
          <p:cNvSpPr txBox="1"/>
          <p:nvPr/>
        </p:nvSpPr>
        <p:spPr>
          <a:xfrm>
            <a:off x="5758012" y="1980888"/>
            <a:ext cx="1323752" cy="13146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8000" i="1" dirty="0">
                <a:latin typeface="Brush Script MT"/>
                <a:ea typeface="Calibri"/>
                <a:cs typeface="Calibri"/>
              </a:rPr>
              <a:t>VS</a:t>
            </a:r>
            <a:endParaRPr lang="fr-FR" sz="8000" i="1" dirty="0">
              <a:latin typeface="Brush Script MT"/>
            </a:endParaRPr>
          </a:p>
        </p:txBody>
      </p:sp>
      <p:sp>
        <p:nvSpPr>
          <p:cNvPr id="34" name="Rectangle 33">
            <a:extLst>
              <a:ext uri="{FF2B5EF4-FFF2-40B4-BE49-F238E27FC236}">
                <a16:creationId xmlns:a16="http://schemas.microsoft.com/office/drawing/2014/main" id="{85B72EAB-E3FC-C4FE-B2D2-C7B134C9CE9C}"/>
              </a:ext>
            </a:extLst>
          </p:cNvPr>
          <p:cNvSpPr/>
          <p:nvPr/>
        </p:nvSpPr>
        <p:spPr>
          <a:xfrm>
            <a:off x="1990246" y="3743651"/>
            <a:ext cx="3293241" cy="34158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25EF005B-651D-2784-F12D-EC4080AB09EC}"/>
              </a:ext>
            </a:extLst>
          </p:cNvPr>
          <p:cNvSpPr/>
          <p:nvPr/>
        </p:nvSpPr>
        <p:spPr>
          <a:xfrm>
            <a:off x="8349004" y="3743650"/>
            <a:ext cx="1524000" cy="34158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97AD19B9-2E35-62F6-0061-DECAF180D98E}"/>
              </a:ext>
            </a:extLst>
          </p:cNvPr>
          <p:cNvSpPr txBox="1"/>
          <p:nvPr/>
        </p:nvSpPr>
        <p:spPr>
          <a:xfrm>
            <a:off x="5475458" y="5342759"/>
            <a:ext cx="18922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Surface d'attaque</a:t>
            </a:r>
            <a:endParaRPr lang="fr-FR" dirty="0"/>
          </a:p>
        </p:txBody>
      </p:sp>
      <p:cxnSp>
        <p:nvCxnSpPr>
          <p:cNvPr id="37" name="Connecteur droit avec flèche 36">
            <a:extLst>
              <a:ext uri="{FF2B5EF4-FFF2-40B4-BE49-F238E27FC236}">
                <a16:creationId xmlns:a16="http://schemas.microsoft.com/office/drawing/2014/main" id="{84D7979C-1D1C-FC5A-925B-20B2F441AE8B}"/>
              </a:ext>
            </a:extLst>
          </p:cNvPr>
          <p:cNvCxnSpPr/>
          <p:nvPr/>
        </p:nvCxnSpPr>
        <p:spPr>
          <a:xfrm>
            <a:off x="3796205" y="4124653"/>
            <a:ext cx="2035503" cy="11859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64ED37C9-9E84-FAD9-0D0D-67D744E5B4DC}"/>
              </a:ext>
            </a:extLst>
          </p:cNvPr>
          <p:cNvCxnSpPr>
            <a:cxnSpLocks/>
          </p:cNvCxnSpPr>
          <p:nvPr/>
        </p:nvCxnSpPr>
        <p:spPr>
          <a:xfrm flipH="1">
            <a:off x="6979086" y="4124653"/>
            <a:ext cx="2107324" cy="1177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414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FB05AF2A-1AE4-0FA8-3D79-B0020E9A21A8}"/>
              </a:ext>
            </a:extLst>
          </p:cNvPr>
          <p:cNvSpPr>
            <a:spLocks noGrp="1"/>
          </p:cNvSpPr>
          <p:nvPr>
            <p:ph type="body" sz="quarter" idx="21"/>
          </p:nvPr>
        </p:nvSpPr>
        <p:spPr/>
        <p:txBody>
          <a:bodyPr/>
          <a:lstStyle/>
          <a:p>
            <a:r>
              <a:rPr lang="fr-FR" dirty="0">
                <a:solidFill>
                  <a:schemeClr val="accent1"/>
                </a:solidFill>
                <a:latin typeface="Akzidenz-Grotesk Std Bold"/>
              </a:rPr>
              <a:t>Impact : Politique RSE</a:t>
            </a:r>
          </a:p>
          <a:p>
            <a:endParaRPr lang="fr-FR" dirty="0"/>
          </a:p>
        </p:txBody>
      </p:sp>
      <p:sp>
        <p:nvSpPr>
          <p:cNvPr id="4" name="Espace réservé du numéro de diapositive 3">
            <a:extLst>
              <a:ext uri="{FF2B5EF4-FFF2-40B4-BE49-F238E27FC236}">
                <a16:creationId xmlns:a16="http://schemas.microsoft.com/office/drawing/2014/main" id="{2470C771-51D8-C775-BCAE-E92F710CBCB2}"/>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29</a:t>
            </a:fld>
            <a:endParaRPr lang="fr-FR"/>
          </a:p>
        </p:txBody>
      </p:sp>
      <p:pic>
        <p:nvPicPr>
          <p:cNvPr id="7" name="Image 6" descr="Une image contenant Graphique, graphisme, clipart, conception&#10;&#10;Description générée automatiquement">
            <a:extLst>
              <a:ext uri="{FF2B5EF4-FFF2-40B4-BE49-F238E27FC236}">
                <a16:creationId xmlns:a16="http://schemas.microsoft.com/office/drawing/2014/main" id="{85536AD1-CDDD-8C40-97EB-22B2940942CC}"/>
              </a:ext>
            </a:extLst>
          </p:cNvPr>
          <p:cNvPicPr>
            <a:picLocks noChangeAspect="1"/>
          </p:cNvPicPr>
          <p:nvPr/>
        </p:nvPicPr>
        <p:blipFill>
          <a:blip r:embed="rId2"/>
          <a:stretch>
            <a:fillRect/>
          </a:stretch>
        </p:blipFill>
        <p:spPr>
          <a:xfrm>
            <a:off x="3672997" y="2571750"/>
            <a:ext cx="1714500" cy="1714500"/>
          </a:xfrm>
          <a:prstGeom prst="rect">
            <a:avLst/>
          </a:prstGeom>
        </p:spPr>
      </p:pic>
      <p:sp>
        <p:nvSpPr>
          <p:cNvPr id="8" name="ZoneTexte 7">
            <a:extLst>
              <a:ext uri="{FF2B5EF4-FFF2-40B4-BE49-F238E27FC236}">
                <a16:creationId xmlns:a16="http://schemas.microsoft.com/office/drawing/2014/main" id="{CF66C100-A57A-058D-40C2-3F1EE768C649}"/>
              </a:ext>
            </a:extLst>
          </p:cNvPr>
          <p:cNvSpPr txBox="1"/>
          <p:nvPr/>
        </p:nvSpPr>
        <p:spPr>
          <a:xfrm>
            <a:off x="6346520" y="2651342"/>
            <a:ext cx="70980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9600" dirty="0">
                <a:ea typeface="Calibri"/>
                <a:cs typeface="Calibri"/>
              </a:rPr>
              <a:t>?</a:t>
            </a:r>
          </a:p>
        </p:txBody>
      </p:sp>
    </p:spTree>
    <p:extLst>
      <p:ext uri="{BB962C8B-B14F-4D97-AF65-F5344CB8AC3E}">
        <p14:creationId xmlns:p14="http://schemas.microsoft.com/office/powerpoint/2010/main" val="277796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853B739C-9E4C-C12D-EAD1-00DBDD593AD5}"/>
              </a:ext>
            </a:extLst>
          </p:cNvPr>
          <p:cNvSpPr>
            <a:spLocks noGrp="1"/>
          </p:cNvSpPr>
          <p:nvPr>
            <p:ph type="body" sz="quarter" idx="10"/>
          </p:nvPr>
        </p:nvSpPr>
        <p:spPr>
          <a:xfrm>
            <a:off x="2835493" y="1926498"/>
            <a:ext cx="905028" cy="666750"/>
          </a:xfrm>
        </p:spPr>
        <p:txBody>
          <a:bodyPr>
            <a:normAutofit fontScale="92500" lnSpcReduction="10000"/>
          </a:bodyPr>
          <a:lstStyle/>
          <a:p>
            <a:r>
              <a:rPr lang="fr-FR"/>
              <a:t>1</a:t>
            </a:r>
          </a:p>
        </p:txBody>
      </p:sp>
      <p:sp>
        <p:nvSpPr>
          <p:cNvPr id="6" name="Espace réservé du texte 5">
            <a:extLst>
              <a:ext uri="{FF2B5EF4-FFF2-40B4-BE49-F238E27FC236}">
                <a16:creationId xmlns:a16="http://schemas.microsoft.com/office/drawing/2014/main" id="{0918A31A-A62F-F571-6E6E-C7F84CAC78FC}"/>
              </a:ext>
            </a:extLst>
          </p:cNvPr>
          <p:cNvSpPr>
            <a:spLocks noGrp="1"/>
          </p:cNvSpPr>
          <p:nvPr>
            <p:ph type="body" sz="quarter" idx="11"/>
          </p:nvPr>
        </p:nvSpPr>
        <p:spPr>
          <a:xfrm>
            <a:off x="2835493" y="2651589"/>
            <a:ext cx="905028" cy="666750"/>
          </a:xfrm>
        </p:spPr>
        <p:txBody>
          <a:bodyPr>
            <a:normAutofit fontScale="92500" lnSpcReduction="10000"/>
          </a:bodyPr>
          <a:lstStyle/>
          <a:p>
            <a:r>
              <a:rPr lang="fr-FR"/>
              <a:t>2</a:t>
            </a:r>
          </a:p>
        </p:txBody>
      </p:sp>
      <p:sp>
        <p:nvSpPr>
          <p:cNvPr id="7" name="Espace réservé du texte 6">
            <a:extLst>
              <a:ext uri="{FF2B5EF4-FFF2-40B4-BE49-F238E27FC236}">
                <a16:creationId xmlns:a16="http://schemas.microsoft.com/office/drawing/2014/main" id="{EBAB74BA-E87B-916C-265F-1975D8F41AD2}"/>
              </a:ext>
            </a:extLst>
          </p:cNvPr>
          <p:cNvSpPr>
            <a:spLocks noGrp="1"/>
          </p:cNvSpPr>
          <p:nvPr>
            <p:ph type="body" sz="quarter" idx="12"/>
          </p:nvPr>
        </p:nvSpPr>
        <p:spPr>
          <a:xfrm>
            <a:off x="2835493" y="3376680"/>
            <a:ext cx="905028" cy="666750"/>
          </a:xfrm>
        </p:spPr>
        <p:txBody>
          <a:bodyPr>
            <a:normAutofit fontScale="92500" lnSpcReduction="10000"/>
          </a:bodyPr>
          <a:lstStyle/>
          <a:p>
            <a:r>
              <a:rPr lang="fr-FR"/>
              <a:t>3</a:t>
            </a:r>
          </a:p>
        </p:txBody>
      </p:sp>
      <p:sp>
        <p:nvSpPr>
          <p:cNvPr id="8" name="Espace réservé du texte 7">
            <a:extLst>
              <a:ext uri="{FF2B5EF4-FFF2-40B4-BE49-F238E27FC236}">
                <a16:creationId xmlns:a16="http://schemas.microsoft.com/office/drawing/2014/main" id="{582AAAFA-9824-EB4F-2F4E-AD0B294DB041}"/>
              </a:ext>
            </a:extLst>
          </p:cNvPr>
          <p:cNvSpPr>
            <a:spLocks noGrp="1"/>
          </p:cNvSpPr>
          <p:nvPr>
            <p:ph type="body" sz="quarter" idx="13"/>
          </p:nvPr>
        </p:nvSpPr>
        <p:spPr>
          <a:xfrm>
            <a:off x="2835493" y="4101771"/>
            <a:ext cx="905028" cy="666750"/>
          </a:xfrm>
        </p:spPr>
        <p:txBody>
          <a:bodyPr>
            <a:normAutofit fontScale="92500" lnSpcReduction="10000"/>
          </a:bodyPr>
          <a:lstStyle/>
          <a:p>
            <a:r>
              <a:rPr lang="fr-FR"/>
              <a:t>4</a:t>
            </a:r>
          </a:p>
        </p:txBody>
      </p:sp>
      <p:sp>
        <p:nvSpPr>
          <p:cNvPr id="9" name="Espace réservé du texte 8">
            <a:extLst>
              <a:ext uri="{FF2B5EF4-FFF2-40B4-BE49-F238E27FC236}">
                <a16:creationId xmlns:a16="http://schemas.microsoft.com/office/drawing/2014/main" id="{90E16D70-73FF-9114-2729-0191F8D6C4F4}"/>
              </a:ext>
            </a:extLst>
          </p:cNvPr>
          <p:cNvSpPr>
            <a:spLocks noGrp="1"/>
          </p:cNvSpPr>
          <p:nvPr>
            <p:ph type="body" sz="quarter" idx="14"/>
          </p:nvPr>
        </p:nvSpPr>
        <p:spPr>
          <a:xfrm>
            <a:off x="2835493" y="4765324"/>
            <a:ext cx="905028" cy="666750"/>
          </a:xfrm>
        </p:spPr>
        <p:txBody>
          <a:bodyPr>
            <a:normAutofit fontScale="92500" lnSpcReduction="10000"/>
          </a:bodyPr>
          <a:lstStyle/>
          <a:p>
            <a:r>
              <a:rPr lang="fr-FR"/>
              <a:t>5</a:t>
            </a:r>
          </a:p>
        </p:txBody>
      </p:sp>
      <p:sp>
        <p:nvSpPr>
          <p:cNvPr id="10" name="Espace réservé du texte 9">
            <a:extLst>
              <a:ext uri="{FF2B5EF4-FFF2-40B4-BE49-F238E27FC236}">
                <a16:creationId xmlns:a16="http://schemas.microsoft.com/office/drawing/2014/main" id="{A75457E2-B126-CDC0-96D9-ED2584DB1639}"/>
              </a:ext>
            </a:extLst>
          </p:cNvPr>
          <p:cNvSpPr>
            <a:spLocks noGrp="1"/>
          </p:cNvSpPr>
          <p:nvPr>
            <p:ph type="body" sz="quarter" idx="15"/>
          </p:nvPr>
        </p:nvSpPr>
        <p:spPr>
          <a:xfrm>
            <a:off x="3680800" y="1926498"/>
            <a:ext cx="7323949" cy="509588"/>
          </a:xfrm>
        </p:spPr>
        <p:txBody>
          <a:bodyPr>
            <a:normAutofit fontScale="92500" lnSpcReduction="10000"/>
          </a:bodyPr>
          <a:lstStyle/>
          <a:p>
            <a:r>
              <a:rPr lang="fr-FR" sz="3200"/>
              <a:t>Introduction</a:t>
            </a:r>
          </a:p>
          <a:p>
            <a:endParaRPr lang="fr-FR" sz="3200"/>
          </a:p>
        </p:txBody>
      </p:sp>
      <p:sp>
        <p:nvSpPr>
          <p:cNvPr id="11" name="Espace réservé du texte 10">
            <a:extLst>
              <a:ext uri="{FF2B5EF4-FFF2-40B4-BE49-F238E27FC236}">
                <a16:creationId xmlns:a16="http://schemas.microsoft.com/office/drawing/2014/main" id="{9A515DAC-7FB7-F192-9E7A-4564DABF134B}"/>
              </a:ext>
            </a:extLst>
          </p:cNvPr>
          <p:cNvSpPr>
            <a:spLocks noGrp="1"/>
          </p:cNvSpPr>
          <p:nvPr>
            <p:ph type="body" sz="quarter" idx="16"/>
          </p:nvPr>
        </p:nvSpPr>
        <p:spPr>
          <a:xfrm>
            <a:off x="3680801" y="2651589"/>
            <a:ext cx="6968518" cy="666750"/>
          </a:xfrm>
        </p:spPr>
        <p:txBody>
          <a:bodyPr/>
          <a:lstStyle/>
          <a:p>
            <a:r>
              <a:rPr lang="fr-FR" sz="3200"/>
              <a:t>Framework </a:t>
            </a:r>
            <a:r>
              <a:rPr lang="fr-FR" sz="3200" err="1"/>
              <a:t>definition</a:t>
            </a:r>
            <a:endParaRPr lang="fr-FR" sz="3200"/>
          </a:p>
        </p:txBody>
      </p:sp>
      <p:sp>
        <p:nvSpPr>
          <p:cNvPr id="12" name="Espace réservé du texte 11">
            <a:extLst>
              <a:ext uri="{FF2B5EF4-FFF2-40B4-BE49-F238E27FC236}">
                <a16:creationId xmlns:a16="http://schemas.microsoft.com/office/drawing/2014/main" id="{D275071D-0655-2DBE-3655-01CB8FCE07EA}"/>
              </a:ext>
            </a:extLst>
          </p:cNvPr>
          <p:cNvSpPr>
            <a:spLocks noGrp="1"/>
          </p:cNvSpPr>
          <p:nvPr>
            <p:ph type="body" sz="quarter" idx="17"/>
          </p:nvPr>
        </p:nvSpPr>
        <p:spPr>
          <a:xfrm>
            <a:off x="3680801" y="3376680"/>
            <a:ext cx="6807729" cy="666750"/>
          </a:xfrm>
        </p:spPr>
        <p:txBody>
          <a:bodyPr/>
          <a:lstStyle/>
          <a:p>
            <a:r>
              <a:rPr lang="fr-FR" sz="3200"/>
              <a:t>Spring</a:t>
            </a:r>
          </a:p>
        </p:txBody>
      </p:sp>
      <p:sp>
        <p:nvSpPr>
          <p:cNvPr id="13" name="Espace réservé du texte 12">
            <a:extLst>
              <a:ext uri="{FF2B5EF4-FFF2-40B4-BE49-F238E27FC236}">
                <a16:creationId xmlns:a16="http://schemas.microsoft.com/office/drawing/2014/main" id="{DFC0BC33-2EFE-9282-3E8D-64769CB9EEC4}"/>
              </a:ext>
            </a:extLst>
          </p:cNvPr>
          <p:cNvSpPr>
            <a:spLocks noGrp="1"/>
          </p:cNvSpPr>
          <p:nvPr>
            <p:ph type="body" sz="quarter" idx="18"/>
          </p:nvPr>
        </p:nvSpPr>
        <p:spPr>
          <a:xfrm>
            <a:off x="3680801" y="4101771"/>
            <a:ext cx="8872605" cy="666750"/>
          </a:xfrm>
        </p:spPr>
        <p:txBody>
          <a:bodyPr/>
          <a:lstStyle/>
          <a:p>
            <a:r>
              <a:rPr lang="fr-FR" sz="3200">
                <a:latin typeface="Akzidenz-Grotesk Std Bold"/>
              </a:rPr>
              <a:t>Hibernate</a:t>
            </a:r>
          </a:p>
        </p:txBody>
      </p:sp>
      <p:sp>
        <p:nvSpPr>
          <p:cNvPr id="14" name="Espace réservé du texte 13">
            <a:extLst>
              <a:ext uri="{FF2B5EF4-FFF2-40B4-BE49-F238E27FC236}">
                <a16:creationId xmlns:a16="http://schemas.microsoft.com/office/drawing/2014/main" id="{3503D534-9380-161C-01C8-2AA847500523}"/>
              </a:ext>
            </a:extLst>
          </p:cNvPr>
          <p:cNvSpPr>
            <a:spLocks noGrp="1"/>
          </p:cNvSpPr>
          <p:nvPr>
            <p:ph type="body" sz="quarter" idx="19"/>
          </p:nvPr>
        </p:nvSpPr>
        <p:spPr>
          <a:xfrm>
            <a:off x="3680801" y="4826860"/>
            <a:ext cx="9032358" cy="666750"/>
          </a:xfrm>
        </p:spPr>
        <p:txBody>
          <a:bodyPr lIns="91440" tIns="45720" rIns="91440" bIns="45720" anchor="t"/>
          <a:lstStyle/>
          <a:p>
            <a:r>
              <a:rPr lang="fr-FR" sz="3200">
                <a:latin typeface="Akzidenz-Grotesk Std Bold"/>
              </a:rPr>
              <a:t>Lombok</a:t>
            </a:r>
          </a:p>
        </p:txBody>
      </p:sp>
      <p:sp>
        <p:nvSpPr>
          <p:cNvPr id="2" name="Espace réservé du texte 8">
            <a:extLst>
              <a:ext uri="{FF2B5EF4-FFF2-40B4-BE49-F238E27FC236}">
                <a16:creationId xmlns:a16="http://schemas.microsoft.com/office/drawing/2014/main" id="{5902A03C-8D2B-65DE-5632-C3A233518BF1}"/>
              </a:ext>
            </a:extLst>
          </p:cNvPr>
          <p:cNvSpPr txBox="1">
            <a:spLocks/>
          </p:cNvSpPr>
          <p:nvPr/>
        </p:nvSpPr>
        <p:spPr>
          <a:xfrm>
            <a:off x="2835493" y="6077163"/>
            <a:ext cx="905028" cy="6667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bg1"/>
                </a:solidFill>
                <a:latin typeface="Akzidenz-Grotesk Std Super" panose="0200050305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7</a:t>
            </a:r>
          </a:p>
        </p:txBody>
      </p:sp>
      <p:sp>
        <p:nvSpPr>
          <p:cNvPr id="3" name="Espace réservé du texte 13">
            <a:extLst>
              <a:ext uri="{FF2B5EF4-FFF2-40B4-BE49-F238E27FC236}">
                <a16:creationId xmlns:a16="http://schemas.microsoft.com/office/drawing/2014/main" id="{8A05717D-2799-5FA6-3C71-2498B902FD24}"/>
              </a:ext>
            </a:extLst>
          </p:cNvPr>
          <p:cNvSpPr txBox="1">
            <a:spLocks/>
          </p:cNvSpPr>
          <p:nvPr/>
        </p:nvSpPr>
        <p:spPr>
          <a:xfrm>
            <a:off x="3680799" y="6100831"/>
            <a:ext cx="5192640" cy="6667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tx1"/>
                </a:solidFill>
                <a:latin typeface="Akzidenz-Grotesk Std Bold" panose="0200080305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3200"/>
              <a:t>Conclusion</a:t>
            </a:r>
          </a:p>
        </p:txBody>
      </p:sp>
      <p:sp>
        <p:nvSpPr>
          <p:cNvPr id="4" name="Espace réservé du texte 8">
            <a:extLst>
              <a:ext uri="{FF2B5EF4-FFF2-40B4-BE49-F238E27FC236}">
                <a16:creationId xmlns:a16="http://schemas.microsoft.com/office/drawing/2014/main" id="{68668B6C-065E-666C-0C23-9D51325675E5}"/>
              </a:ext>
            </a:extLst>
          </p:cNvPr>
          <p:cNvSpPr txBox="1">
            <a:spLocks/>
          </p:cNvSpPr>
          <p:nvPr/>
        </p:nvSpPr>
        <p:spPr>
          <a:xfrm>
            <a:off x="2835493" y="5411093"/>
            <a:ext cx="905028" cy="6667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bg1"/>
                </a:solidFill>
                <a:latin typeface="Akzidenz-Grotesk Std Super" panose="0200050305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6</a:t>
            </a:r>
          </a:p>
        </p:txBody>
      </p:sp>
      <p:sp>
        <p:nvSpPr>
          <p:cNvPr id="15" name="Espace réservé du texte 13">
            <a:extLst>
              <a:ext uri="{FF2B5EF4-FFF2-40B4-BE49-F238E27FC236}">
                <a16:creationId xmlns:a16="http://schemas.microsoft.com/office/drawing/2014/main" id="{722CCE75-6E89-237F-0EFA-CA1B11CAA6B7}"/>
              </a:ext>
            </a:extLst>
          </p:cNvPr>
          <p:cNvSpPr txBox="1">
            <a:spLocks/>
          </p:cNvSpPr>
          <p:nvPr/>
        </p:nvSpPr>
        <p:spPr>
          <a:xfrm>
            <a:off x="3680800" y="5463846"/>
            <a:ext cx="9032358" cy="666750"/>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tx1"/>
                </a:solidFill>
                <a:latin typeface="Akzidenz-Grotesk Std Bold" panose="0200080305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3200">
                <a:latin typeface="Akzidenz-Grotesk Std Bold"/>
              </a:rPr>
              <a:t>Quotidien</a:t>
            </a:r>
          </a:p>
        </p:txBody>
      </p:sp>
    </p:spTree>
    <p:extLst>
      <p:ext uri="{BB962C8B-B14F-4D97-AF65-F5344CB8AC3E}">
        <p14:creationId xmlns:p14="http://schemas.microsoft.com/office/powerpoint/2010/main" val="2466511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6E0A94E5-2195-F5BB-A7C9-AFC1B0941635}"/>
              </a:ext>
            </a:extLst>
          </p:cNvPr>
          <p:cNvSpPr>
            <a:spLocks noGrp="1"/>
          </p:cNvSpPr>
          <p:nvPr>
            <p:ph type="body" sz="quarter" idx="21"/>
          </p:nvPr>
        </p:nvSpPr>
        <p:spPr/>
        <p:txBody>
          <a:bodyPr/>
          <a:lstStyle/>
          <a:p>
            <a:r>
              <a:rPr lang="fr-FR" dirty="0">
                <a:solidFill>
                  <a:schemeClr val="accent1"/>
                </a:solidFill>
                <a:latin typeface="Akzidenz-Grotesk Std Bold"/>
              </a:rPr>
              <a:t>Piste Optimisation</a:t>
            </a:r>
          </a:p>
          <a:p>
            <a:endParaRPr lang="fr-FR" dirty="0"/>
          </a:p>
        </p:txBody>
      </p:sp>
      <p:sp>
        <p:nvSpPr>
          <p:cNvPr id="3" name="Espace réservé du numéro de diapositive 2">
            <a:extLst>
              <a:ext uri="{FF2B5EF4-FFF2-40B4-BE49-F238E27FC236}">
                <a16:creationId xmlns:a16="http://schemas.microsoft.com/office/drawing/2014/main" id="{AEDA2D2B-9BF4-8CF5-3591-9ABA94E2B926}"/>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30</a:t>
            </a:fld>
            <a:endParaRPr lang="fr-FR"/>
          </a:p>
        </p:txBody>
      </p:sp>
      <p:pic>
        <p:nvPicPr>
          <p:cNvPr id="6" name="Image 5" descr="Une image contenant texte, Appareils électroniques, capture d’écran, Site web&#10;&#10;Description générée automatiquement">
            <a:extLst>
              <a:ext uri="{FF2B5EF4-FFF2-40B4-BE49-F238E27FC236}">
                <a16:creationId xmlns:a16="http://schemas.microsoft.com/office/drawing/2014/main" id="{4545766F-19D0-20BA-0519-194FF70B93AC}"/>
              </a:ext>
            </a:extLst>
          </p:cNvPr>
          <p:cNvPicPr>
            <a:picLocks noChangeAspect="1"/>
          </p:cNvPicPr>
          <p:nvPr/>
        </p:nvPicPr>
        <p:blipFill>
          <a:blip r:embed="rId3"/>
          <a:stretch>
            <a:fillRect/>
          </a:stretch>
        </p:blipFill>
        <p:spPr>
          <a:xfrm>
            <a:off x="5050364" y="1714500"/>
            <a:ext cx="2080065" cy="4493559"/>
          </a:xfrm>
          <a:prstGeom prst="rect">
            <a:avLst/>
          </a:prstGeom>
        </p:spPr>
      </p:pic>
    </p:spTree>
    <p:extLst>
      <p:ext uri="{BB962C8B-B14F-4D97-AF65-F5344CB8AC3E}">
        <p14:creationId xmlns:p14="http://schemas.microsoft.com/office/powerpoint/2010/main" val="3987169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E935046-0FC6-105C-A8D4-9688DA307E96}"/>
              </a:ext>
            </a:extLst>
          </p:cNvPr>
          <p:cNvSpPr>
            <a:spLocks noGrp="1"/>
          </p:cNvSpPr>
          <p:nvPr>
            <p:ph type="body" sz="quarter" idx="4294967295"/>
          </p:nvPr>
        </p:nvSpPr>
        <p:spPr>
          <a:xfrm>
            <a:off x="1035616" y="1638710"/>
            <a:ext cx="10052051" cy="320596"/>
          </a:xfrm>
        </p:spPr>
        <p:txBody>
          <a:bodyPr>
            <a:normAutofit fontScale="92500" lnSpcReduction="20000"/>
          </a:bodyPr>
          <a:lstStyle/>
          <a:p>
            <a:r>
              <a:rPr lang="fr-FR" dirty="0"/>
              <a:t>Avantages / Inconvénient</a:t>
            </a:r>
          </a:p>
        </p:txBody>
      </p:sp>
      <p:sp>
        <p:nvSpPr>
          <p:cNvPr id="3" name="Espace réservé du numéro de diapositive 2">
            <a:extLst>
              <a:ext uri="{FF2B5EF4-FFF2-40B4-BE49-F238E27FC236}">
                <a16:creationId xmlns:a16="http://schemas.microsoft.com/office/drawing/2014/main" id="{7FCA1716-C685-BBC5-D5E1-2DE681B90920}"/>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31</a:t>
            </a:fld>
            <a:endParaRPr lang="fr-FR"/>
          </a:p>
        </p:txBody>
      </p:sp>
      <p:sp>
        <p:nvSpPr>
          <p:cNvPr id="6" name="Rectangle 5">
            <a:extLst>
              <a:ext uri="{FF2B5EF4-FFF2-40B4-BE49-F238E27FC236}">
                <a16:creationId xmlns:a16="http://schemas.microsoft.com/office/drawing/2014/main" id="{EEF91980-83EA-8F05-E2C9-55BE0FEF5610}"/>
              </a:ext>
            </a:extLst>
          </p:cNvPr>
          <p:cNvSpPr/>
          <p:nvPr/>
        </p:nvSpPr>
        <p:spPr>
          <a:xfrm>
            <a:off x="1023840" y="1280160"/>
            <a:ext cx="4730783" cy="4681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ZoneTexte 6">
            <a:extLst>
              <a:ext uri="{FF2B5EF4-FFF2-40B4-BE49-F238E27FC236}">
                <a16:creationId xmlns:a16="http://schemas.microsoft.com/office/drawing/2014/main" id="{468EC0D7-8BDE-0BC4-C569-B9575D2E38D2}"/>
              </a:ext>
            </a:extLst>
          </p:cNvPr>
          <p:cNvSpPr txBox="1"/>
          <p:nvPr/>
        </p:nvSpPr>
        <p:spPr>
          <a:xfrm>
            <a:off x="1816608" y="1511808"/>
            <a:ext cx="3011424" cy="461665"/>
          </a:xfrm>
          <a:prstGeom prst="rect">
            <a:avLst/>
          </a:prstGeom>
          <a:noFill/>
        </p:spPr>
        <p:txBody>
          <a:bodyPr wrap="square" rtlCol="0">
            <a:spAutoFit/>
          </a:bodyPr>
          <a:lstStyle/>
          <a:p>
            <a:r>
              <a:rPr lang="fr-FR" sz="2400" b="1"/>
              <a:t>Tout Framework</a:t>
            </a:r>
          </a:p>
        </p:txBody>
      </p:sp>
      <p:sp>
        <p:nvSpPr>
          <p:cNvPr id="8" name="ZoneTexte 7">
            <a:extLst>
              <a:ext uri="{FF2B5EF4-FFF2-40B4-BE49-F238E27FC236}">
                <a16:creationId xmlns:a16="http://schemas.microsoft.com/office/drawing/2014/main" id="{D719958E-9468-249E-7433-6FD97AFF38AF}"/>
              </a:ext>
            </a:extLst>
          </p:cNvPr>
          <p:cNvSpPr txBox="1"/>
          <p:nvPr/>
        </p:nvSpPr>
        <p:spPr>
          <a:xfrm>
            <a:off x="1292352" y="2353056"/>
            <a:ext cx="4462272" cy="2831544"/>
          </a:xfrm>
          <a:prstGeom prst="rect">
            <a:avLst/>
          </a:prstGeom>
          <a:noFill/>
        </p:spPr>
        <p:txBody>
          <a:bodyPr wrap="square" rtlCol="0">
            <a:spAutoFit/>
          </a:bodyPr>
          <a:lstStyle/>
          <a:p>
            <a:r>
              <a:rPr lang="fr-FR" sz="2000" dirty="0">
                <a:solidFill>
                  <a:schemeClr val="accent6">
                    <a:lumMod val="75000"/>
                  </a:schemeClr>
                </a:solidFill>
              </a:rPr>
              <a:t>Standard sur le marché</a:t>
            </a:r>
          </a:p>
          <a:p>
            <a:r>
              <a:rPr lang="fr-FR" sz="2000" dirty="0">
                <a:solidFill>
                  <a:schemeClr val="accent6">
                    <a:lumMod val="75000"/>
                  </a:schemeClr>
                </a:solidFill>
              </a:rPr>
              <a:t>Beaucoup de fonctionnalité déjà écrite</a:t>
            </a:r>
          </a:p>
          <a:p>
            <a:r>
              <a:rPr lang="fr-FR" sz="2000" dirty="0">
                <a:solidFill>
                  <a:schemeClr val="accent6">
                    <a:lumMod val="75000"/>
                  </a:schemeClr>
                </a:solidFill>
              </a:rPr>
              <a:t>Moins de code</a:t>
            </a:r>
          </a:p>
          <a:p>
            <a:endParaRPr lang="fr-FR" dirty="0">
              <a:solidFill>
                <a:schemeClr val="accent2">
                  <a:lumMod val="50000"/>
                </a:schemeClr>
              </a:solidFill>
            </a:endParaRPr>
          </a:p>
          <a:p>
            <a:r>
              <a:rPr lang="fr-FR" sz="2000" dirty="0">
                <a:solidFill>
                  <a:schemeClr val="accent2">
                    <a:lumMod val="50000"/>
                  </a:schemeClr>
                </a:solidFill>
              </a:rPr>
              <a:t>Contraint par le Framework</a:t>
            </a:r>
          </a:p>
          <a:p>
            <a:r>
              <a:rPr lang="fr-FR" sz="2000" dirty="0">
                <a:solidFill>
                  <a:schemeClr val="accent2">
                    <a:lumMod val="50000"/>
                  </a:schemeClr>
                </a:solidFill>
              </a:rPr>
              <a:t>Boite noire</a:t>
            </a:r>
          </a:p>
          <a:p>
            <a:r>
              <a:rPr lang="fr-FR" sz="2000" dirty="0">
                <a:solidFill>
                  <a:schemeClr val="accent2">
                    <a:lumMod val="50000"/>
                  </a:schemeClr>
                </a:solidFill>
              </a:rPr>
              <a:t>Consomme plus de ressources, pas adapté dans une politique RSE</a:t>
            </a:r>
          </a:p>
          <a:p>
            <a:r>
              <a:rPr lang="fr-FR" sz="2000" dirty="0">
                <a:solidFill>
                  <a:schemeClr val="accent2">
                    <a:lumMod val="50000"/>
                  </a:schemeClr>
                </a:solidFill>
              </a:rPr>
              <a:t>Plus grande exposition aux menaces</a:t>
            </a:r>
          </a:p>
        </p:txBody>
      </p:sp>
      <p:sp>
        <p:nvSpPr>
          <p:cNvPr id="9" name="Rectangle 8">
            <a:extLst>
              <a:ext uri="{FF2B5EF4-FFF2-40B4-BE49-F238E27FC236}">
                <a16:creationId xmlns:a16="http://schemas.microsoft.com/office/drawing/2014/main" id="{A9154B10-8E2E-E393-E508-9444632AF298}"/>
              </a:ext>
            </a:extLst>
          </p:cNvPr>
          <p:cNvSpPr/>
          <p:nvPr/>
        </p:nvSpPr>
        <p:spPr>
          <a:xfrm>
            <a:off x="6437378" y="1280160"/>
            <a:ext cx="4730783" cy="4681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967C79A4-4703-97B4-A950-40219B34FFC9}"/>
              </a:ext>
            </a:extLst>
          </p:cNvPr>
          <p:cNvSpPr txBox="1"/>
          <p:nvPr/>
        </p:nvSpPr>
        <p:spPr>
          <a:xfrm>
            <a:off x="7144512" y="1538353"/>
            <a:ext cx="3541776" cy="461665"/>
          </a:xfrm>
          <a:prstGeom prst="rect">
            <a:avLst/>
          </a:prstGeom>
          <a:noFill/>
        </p:spPr>
        <p:txBody>
          <a:bodyPr wrap="square" rtlCol="0">
            <a:spAutoFit/>
          </a:bodyPr>
          <a:lstStyle/>
          <a:p>
            <a:r>
              <a:rPr lang="fr-FR" sz="2400" b="1"/>
              <a:t>(Moins) FrameworkLess</a:t>
            </a:r>
          </a:p>
        </p:txBody>
      </p:sp>
      <p:sp>
        <p:nvSpPr>
          <p:cNvPr id="11" name="ZoneTexte 10">
            <a:extLst>
              <a:ext uri="{FF2B5EF4-FFF2-40B4-BE49-F238E27FC236}">
                <a16:creationId xmlns:a16="http://schemas.microsoft.com/office/drawing/2014/main" id="{952317EC-9255-1C4E-CD65-C7047DABB2A7}"/>
              </a:ext>
            </a:extLst>
          </p:cNvPr>
          <p:cNvSpPr txBox="1"/>
          <p:nvPr/>
        </p:nvSpPr>
        <p:spPr>
          <a:xfrm>
            <a:off x="6705887" y="2346960"/>
            <a:ext cx="4462272" cy="2831544"/>
          </a:xfrm>
          <a:prstGeom prst="rect">
            <a:avLst/>
          </a:prstGeom>
          <a:noFill/>
        </p:spPr>
        <p:txBody>
          <a:bodyPr wrap="square" rtlCol="0">
            <a:spAutoFit/>
          </a:bodyPr>
          <a:lstStyle/>
          <a:p>
            <a:r>
              <a:rPr lang="fr-FR" sz="2000" dirty="0">
                <a:solidFill>
                  <a:schemeClr val="accent6">
                    <a:lumMod val="75000"/>
                  </a:schemeClr>
                </a:solidFill>
              </a:rPr>
              <a:t>Léger</a:t>
            </a:r>
          </a:p>
          <a:p>
            <a:r>
              <a:rPr lang="fr-FR" sz="2000" dirty="0">
                <a:solidFill>
                  <a:schemeClr val="accent6">
                    <a:lumMod val="75000"/>
                  </a:schemeClr>
                </a:solidFill>
              </a:rPr>
              <a:t>Peu contraignant</a:t>
            </a:r>
          </a:p>
          <a:p>
            <a:r>
              <a:rPr lang="fr-FR" sz="2000" dirty="0">
                <a:solidFill>
                  <a:schemeClr val="accent6">
                    <a:lumMod val="75000"/>
                  </a:schemeClr>
                </a:solidFill>
              </a:rPr>
              <a:t>Stack technologique plus simple</a:t>
            </a:r>
          </a:p>
          <a:p>
            <a:r>
              <a:rPr lang="fr-FR" sz="2000" dirty="0">
                <a:solidFill>
                  <a:schemeClr val="accent6">
                    <a:lumMod val="75000"/>
                  </a:schemeClr>
                </a:solidFill>
              </a:rPr>
              <a:t>Meilleure visibilité sur l’application</a:t>
            </a:r>
          </a:p>
          <a:p>
            <a:r>
              <a:rPr lang="fr-FR" sz="2000" dirty="0">
                <a:solidFill>
                  <a:schemeClr val="accent6">
                    <a:lumMod val="75000"/>
                  </a:schemeClr>
                </a:solidFill>
              </a:rPr>
              <a:t>Consomme moins de ressources</a:t>
            </a:r>
          </a:p>
          <a:p>
            <a:r>
              <a:rPr lang="fr-FR" sz="2000" dirty="0">
                <a:solidFill>
                  <a:schemeClr val="accent6">
                    <a:lumMod val="75000"/>
                  </a:schemeClr>
                </a:solidFill>
              </a:rPr>
              <a:t>Moins d’exposition aux menaces</a:t>
            </a:r>
          </a:p>
          <a:p>
            <a:endParaRPr lang="fr-FR" dirty="0">
              <a:solidFill>
                <a:schemeClr val="accent2">
                  <a:lumMod val="50000"/>
                </a:schemeClr>
              </a:solidFill>
            </a:endParaRPr>
          </a:p>
          <a:p>
            <a:r>
              <a:rPr lang="fr-FR" sz="2000" dirty="0">
                <a:solidFill>
                  <a:schemeClr val="accent2">
                    <a:lumMod val="50000"/>
                  </a:schemeClr>
                </a:solidFill>
              </a:rPr>
              <a:t>Plus de code à faire</a:t>
            </a:r>
          </a:p>
          <a:p>
            <a:r>
              <a:rPr lang="fr-FR" sz="2000" dirty="0">
                <a:solidFill>
                  <a:schemeClr val="accent2">
                    <a:lumMod val="50000"/>
                  </a:schemeClr>
                </a:solidFill>
              </a:rPr>
              <a:t>Hors des Standards habituels</a:t>
            </a:r>
          </a:p>
        </p:txBody>
      </p:sp>
      <p:sp>
        <p:nvSpPr>
          <p:cNvPr id="14" name="Espace réservé du texte 3">
            <a:extLst>
              <a:ext uri="{FF2B5EF4-FFF2-40B4-BE49-F238E27FC236}">
                <a16:creationId xmlns:a16="http://schemas.microsoft.com/office/drawing/2014/main" id="{7E935046-0FC6-105C-A8D4-9688DA307E96}"/>
              </a:ext>
            </a:extLst>
          </p:cNvPr>
          <p:cNvSpPr>
            <a:spLocks noGrp="1"/>
          </p:cNvSpPr>
          <p:nvPr>
            <p:ph type="body" sz="quarter" idx="21"/>
          </p:nvPr>
        </p:nvSpPr>
        <p:spPr>
          <a:xfrm>
            <a:off x="1023938" y="395288"/>
            <a:ext cx="10126662" cy="700087"/>
          </a:xfrm>
        </p:spPr>
        <p:txBody>
          <a:bodyPr>
            <a:normAutofit/>
          </a:bodyPr>
          <a:lstStyle/>
          <a:p>
            <a:r>
              <a:rPr lang="fr-FR" dirty="0">
                <a:solidFill>
                  <a:schemeClr val="accent1"/>
                </a:solidFill>
                <a:latin typeface="Akzidenz-Grotesk Std Bold"/>
              </a:rPr>
              <a:t>Avantages / Inconvénient</a:t>
            </a:r>
          </a:p>
        </p:txBody>
      </p:sp>
    </p:spTree>
    <p:extLst>
      <p:ext uri="{BB962C8B-B14F-4D97-AF65-F5344CB8AC3E}">
        <p14:creationId xmlns:p14="http://schemas.microsoft.com/office/powerpoint/2010/main" val="3825735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15">
            <a:extLst>
              <a:ext uri="{FF2B5EF4-FFF2-40B4-BE49-F238E27FC236}">
                <a16:creationId xmlns:a16="http://schemas.microsoft.com/office/drawing/2014/main" id="{D39DFCAE-4A44-4DFC-A1EE-B05D66B8986E}"/>
              </a:ext>
            </a:extLst>
          </p:cNvPr>
          <p:cNvSpPr>
            <a:spLocks noGrp="1"/>
          </p:cNvSpPr>
          <p:nvPr>
            <p:ph type="body" sz="quarter" idx="21"/>
          </p:nvPr>
        </p:nvSpPr>
        <p:spPr/>
        <p:txBody>
          <a:bodyPr/>
          <a:lstStyle/>
          <a:p>
            <a:r>
              <a:rPr lang="fr-FR" dirty="0">
                <a:solidFill>
                  <a:schemeClr val="accent1"/>
                </a:solidFill>
                <a:latin typeface="Akzidenz-Grotesk Std Bold"/>
              </a:rPr>
              <a:t>Notre Quotidien ?</a:t>
            </a:r>
          </a:p>
          <a:p>
            <a:endParaRPr lang="fr-FR" dirty="0"/>
          </a:p>
        </p:txBody>
      </p:sp>
      <p:sp>
        <p:nvSpPr>
          <p:cNvPr id="3" name="Espace réservé du numéro de diapositive 2">
            <a:extLst>
              <a:ext uri="{FF2B5EF4-FFF2-40B4-BE49-F238E27FC236}">
                <a16:creationId xmlns:a16="http://schemas.microsoft.com/office/drawing/2014/main" id="{A2A6471A-2CF7-9A01-6F32-5CABC601BB9E}"/>
              </a:ext>
            </a:extLst>
          </p:cNvPr>
          <p:cNvSpPr>
            <a:spLocks noGrp="1"/>
          </p:cNvSpPr>
          <p:nvPr>
            <p:ph type="sldNum" sz="quarter" idx="4294967295"/>
          </p:nvPr>
        </p:nvSpPr>
        <p:spPr>
          <a:xfrm>
            <a:off x="11507788" y="6042025"/>
            <a:ext cx="684212" cy="365125"/>
          </a:xfrm>
        </p:spPr>
        <p:txBody>
          <a:bodyPr/>
          <a:lstStyle/>
          <a:p>
            <a:fld id="{AF1037F1-C8B7-4225-AAA7-D149CC20D292}" type="slidenum">
              <a:rPr lang="fr-FR" smtClean="0"/>
              <a:pPr/>
              <a:t>32</a:t>
            </a:fld>
            <a:endParaRPr lang="fr-FR"/>
          </a:p>
        </p:txBody>
      </p:sp>
      <p:sp>
        <p:nvSpPr>
          <p:cNvPr id="6" name="Organigramme : Connecteur 5">
            <a:extLst>
              <a:ext uri="{FF2B5EF4-FFF2-40B4-BE49-F238E27FC236}">
                <a16:creationId xmlns:a16="http://schemas.microsoft.com/office/drawing/2014/main" id="{736F9EE8-C9FC-06AA-F678-8139C18317E3}"/>
              </a:ext>
            </a:extLst>
          </p:cNvPr>
          <p:cNvSpPr/>
          <p:nvPr/>
        </p:nvSpPr>
        <p:spPr>
          <a:xfrm>
            <a:off x="3499104" y="2045208"/>
            <a:ext cx="3133344" cy="276758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Connecteur 6">
            <a:extLst>
              <a:ext uri="{FF2B5EF4-FFF2-40B4-BE49-F238E27FC236}">
                <a16:creationId xmlns:a16="http://schemas.microsoft.com/office/drawing/2014/main" id="{4550C332-C301-4497-B724-F2920920D81E}"/>
              </a:ext>
            </a:extLst>
          </p:cNvPr>
          <p:cNvSpPr/>
          <p:nvPr/>
        </p:nvSpPr>
        <p:spPr>
          <a:xfrm>
            <a:off x="5349890" y="2045208"/>
            <a:ext cx="3133344" cy="2767584"/>
          </a:xfrm>
          <a:prstGeom prst="flowChartConnector">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rganigramme : Connecteur 7">
            <a:extLst>
              <a:ext uri="{FF2B5EF4-FFF2-40B4-BE49-F238E27FC236}">
                <a16:creationId xmlns:a16="http://schemas.microsoft.com/office/drawing/2014/main" id="{F75FF671-44B8-B9B2-8BA1-277478D3AE7D}"/>
              </a:ext>
            </a:extLst>
          </p:cNvPr>
          <p:cNvSpPr/>
          <p:nvPr/>
        </p:nvSpPr>
        <p:spPr>
          <a:xfrm>
            <a:off x="5349890" y="2353056"/>
            <a:ext cx="1142350" cy="2182368"/>
          </a:xfrm>
          <a:prstGeom prst="flowChartConnecto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F965C05D-1F0D-AFC8-8C71-7E29F2DA058E}"/>
              </a:ext>
            </a:extLst>
          </p:cNvPr>
          <p:cNvSpPr txBox="1"/>
          <p:nvPr/>
        </p:nvSpPr>
        <p:spPr>
          <a:xfrm>
            <a:off x="5362246" y="3254066"/>
            <a:ext cx="1657544" cy="646331"/>
          </a:xfrm>
          <a:prstGeom prst="rect">
            <a:avLst/>
          </a:prstGeom>
          <a:noFill/>
        </p:spPr>
        <p:txBody>
          <a:bodyPr wrap="square" rtlCol="0">
            <a:spAutoFit/>
          </a:bodyPr>
          <a:lstStyle/>
          <a:p>
            <a:r>
              <a:rPr lang="fr-FR" dirty="0"/>
              <a:t>On</a:t>
            </a:r>
          </a:p>
          <a:p>
            <a:r>
              <a:rPr lang="fr-FR" dirty="0"/>
              <a:t> s’adapte</a:t>
            </a:r>
          </a:p>
        </p:txBody>
      </p:sp>
      <p:sp>
        <p:nvSpPr>
          <p:cNvPr id="11" name="ZoneTexte 10">
            <a:extLst>
              <a:ext uri="{FF2B5EF4-FFF2-40B4-BE49-F238E27FC236}">
                <a16:creationId xmlns:a16="http://schemas.microsoft.com/office/drawing/2014/main" id="{AEBE228B-5EF2-715F-40E4-5A9B4B4A9FDA}"/>
              </a:ext>
            </a:extLst>
          </p:cNvPr>
          <p:cNvSpPr txBox="1"/>
          <p:nvPr/>
        </p:nvSpPr>
        <p:spPr>
          <a:xfrm>
            <a:off x="3801468" y="3356812"/>
            <a:ext cx="1345386" cy="369332"/>
          </a:xfrm>
          <a:prstGeom prst="rect">
            <a:avLst/>
          </a:prstGeom>
          <a:noFill/>
        </p:spPr>
        <p:txBody>
          <a:bodyPr wrap="square" rtlCol="0">
            <a:spAutoFit/>
          </a:bodyPr>
          <a:lstStyle/>
          <a:p>
            <a:r>
              <a:rPr lang="fr-FR"/>
              <a:t>Framework</a:t>
            </a:r>
          </a:p>
        </p:txBody>
      </p:sp>
      <p:sp>
        <p:nvSpPr>
          <p:cNvPr id="12" name="ZoneTexte 11">
            <a:extLst>
              <a:ext uri="{FF2B5EF4-FFF2-40B4-BE49-F238E27FC236}">
                <a16:creationId xmlns:a16="http://schemas.microsoft.com/office/drawing/2014/main" id="{E9EE9B34-899D-2D70-DFDE-95C4970160AD}"/>
              </a:ext>
            </a:extLst>
          </p:cNvPr>
          <p:cNvSpPr txBox="1"/>
          <p:nvPr/>
        </p:nvSpPr>
        <p:spPr>
          <a:xfrm>
            <a:off x="6632448" y="3356812"/>
            <a:ext cx="1863142" cy="369332"/>
          </a:xfrm>
          <a:prstGeom prst="rect">
            <a:avLst/>
          </a:prstGeom>
          <a:noFill/>
        </p:spPr>
        <p:txBody>
          <a:bodyPr wrap="square" rtlCol="0">
            <a:spAutoFit/>
          </a:bodyPr>
          <a:lstStyle/>
          <a:p>
            <a:r>
              <a:rPr lang="fr-FR" dirty="0" err="1"/>
              <a:t>FrameworkLess</a:t>
            </a:r>
            <a:endParaRPr lang="fr-FR" dirty="0"/>
          </a:p>
        </p:txBody>
      </p:sp>
      <p:pic>
        <p:nvPicPr>
          <p:cNvPr id="13" name="Graphique 12" descr="Marteau avec un remplissage uni">
            <a:extLst>
              <a:ext uri="{FF2B5EF4-FFF2-40B4-BE49-F238E27FC236}">
                <a16:creationId xmlns:a16="http://schemas.microsoft.com/office/drawing/2014/main" id="{615646E3-A561-9DF4-0E1E-B462372A2F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3321" y="2727400"/>
            <a:ext cx="475488" cy="475488"/>
          </a:xfrm>
          <a:prstGeom prst="rect">
            <a:avLst/>
          </a:prstGeom>
        </p:spPr>
      </p:pic>
    </p:spTree>
    <p:extLst>
      <p:ext uri="{BB962C8B-B14F-4D97-AF65-F5344CB8AC3E}">
        <p14:creationId xmlns:p14="http://schemas.microsoft.com/office/powerpoint/2010/main" val="370674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CB4FA-5C0F-9906-0788-54DBB9D33CC6}"/>
            </a:ext>
          </a:extLst>
        </p:cNvPr>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71A68410-1C60-EFC5-7F7B-7B0202B79AA3}"/>
              </a:ext>
            </a:extLst>
          </p:cNvPr>
          <p:cNvSpPr>
            <a:spLocks noGrp="1"/>
          </p:cNvSpPr>
          <p:nvPr>
            <p:ph type="body" sz="quarter" idx="21"/>
          </p:nvPr>
        </p:nvSpPr>
        <p:spPr/>
        <p:txBody>
          <a:bodyPr/>
          <a:lstStyle/>
          <a:p>
            <a:r>
              <a:rPr lang="fr-FR" dirty="0">
                <a:solidFill>
                  <a:schemeClr val="accent1"/>
                </a:solidFill>
                <a:latin typeface="Akzidenz-Grotesk Std Bold"/>
              </a:rPr>
              <a:t>Conclusion</a:t>
            </a:r>
          </a:p>
          <a:p>
            <a:endParaRPr lang="fr-FR" dirty="0"/>
          </a:p>
        </p:txBody>
      </p:sp>
      <p:sp>
        <p:nvSpPr>
          <p:cNvPr id="3" name="Espace réservé du numéro de diapositive 2">
            <a:extLst>
              <a:ext uri="{FF2B5EF4-FFF2-40B4-BE49-F238E27FC236}">
                <a16:creationId xmlns:a16="http://schemas.microsoft.com/office/drawing/2014/main" id="{7CA7C7D8-CBD4-DA90-4F03-3C305D4867ED}"/>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33</a:t>
            </a:fld>
            <a:endParaRPr lang="fr-FR"/>
          </a:p>
        </p:txBody>
      </p:sp>
      <p:pic>
        <p:nvPicPr>
          <p:cNvPr id="7" name="Image 6">
            <a:extLst>
              <a:ext uri="{FF2B5EF4-FFF2-40B4-BE49-F238E27FC236}">
                <a16:creationId xmlns:a16="http://schemas.microsoft.com/office/drawing/2014/main" id="{B189E06C-1051-9B4E-6197-AD2A27EC7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706" y="1195424"/>
            <a:ext cx="7231931" cy="4821287"/>
          </a:xfrm>
          <a:prstGeom prst="rect">
            <a:avLst/>
          </a:prstGeom>
        </p:spPr>
      </p:pic>
    </p:spTree>
    <p:extLst>
      <p:ext uri="{BB962C8B-B14F-4D97-AF65-F5344CB8AC3E}">
        <p14:creationId xmlns:p14="http://schemas.microsoft.com/office/powerpoint/2010/main" val="239677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68278-A998-95AE-7E08-07E71635755B}"/>
            </a:ext>
          </a:extLst>
        </p:cNvPr>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2533117-0427-6024-DEB0-74CD01686668}"/>
              </a:ext>
            </a:extLst>
          </p:cNvPr>
          <p:cNvSpPr>
            <a:spLocks noGrp="1"/>
          </p:cNvSpPr>
          <p:nvPr>
            <p:ph type="body" sz="quarter" idx="4294967295"/>
          </p:nvPr>
        </p:nvSpPr>
        <p:spPr>
          <a:xfrm>
            <a:off x="1035616" y="1638710"/>
            <a:ext cx="10052051" cy="4717640"/>
          </a:xfrm>
        </p:spPr>
        <p:txBody>
          <a:bodyPr/>
          <a:lstStyle/>
          <a:p>
            <a:endParaRPr lang="fr-FR" dirty="0"/>
          </a:p>
        </p:txBody>
      </p:sp>
      <p:sp>
        <p:nvSpPr>
          <p:cNvPr id="3" name="Espace réservé du numéro de diapositive 2">
            <a:extLst>
              <a:ext uri="{FF2B5EF4-FFF2-40B4-BE49-F238E27FC236}">
                <a16:creationId xmlns:a16="http://schemas.microsoft.com/office/drawing/2014/main" id="{C550AFCF-D11D-2029-BD23-94DCCE83C327}"/>
              </a:ext>
            </a:extLst>
          </p:cNvPr>
          <p:cNvSpPr>
            <a:spLocks noGrp="1"/>
          </p:cNvSpPr>
          <p:nvPr>
            <p:ph type="sldNum" sz="quarter" idx="4294967295"/>
          </p:nvPr>
        </p:nvSpPr>
        <p:spPr>
          <a:xfrm>
            <a:off x="8610600" y="6356350"/>
            <a:ext cx="2743200" cy="365125"/>
          </a:xfrm>
        </p:spPr>
        <p:txBody>
          <a:bodyPr/>
          <a:lstStyle/>
          <a:p>
            <a:fld id="{AF1037F1-C8B7-4225-AAA7-D149CC20D292}" type="slidenum">
              <a:rPr lang="fr-FR" smtClean="0"/>
              <a:pPr/>
              <a:t>34</a:t>
            </a:fld>
            <a:endParaRPr lang="fr-FR"/>
          </a:p>
        </p:txBody>
      </p:sp>
      <p:sp>
        <p:nvSpPr>
          <p:cNvPr id="4" name="Espace réservé du texte 3">
            <a:extLst>
              <a:ext uri="{FF2B5EF4-FFF2-40B4-BE49-F238E27FC236}">
                <a16:creationId xmlns:a16="http://schemas.microsoft.com/office/drawing/2014/main" id="{858FE426-1BF8-8422-9C19-56E8D93035DD}"/>
              </a:ext>
            </a:extLst>
          </p:cNvPr>
          <p:cNvSpPr>
            <a:spLocks noGrp="1"/>
          </p:cNvSpPr>
          <p:nvPr>
            <p:ph type="body" sz="quarter" idx="21"/>
          </p:nvPr>
        </p:nvSpPr>
        <p:spPr/>
        <p:txBody>
          <a:bodyPr>
            <a:normAutofit/>
          </a:bodyPr>
          <a:lstStyle/>
          <a:p>
            <a:r>
              <a:rPr lang="fr-FR" dirty="0">
                <a:solidFill>
                  <a:schemeClr val="accent1"/>
                </a:solidFill>
                <a:latin typeface="Akzidenz-Grotesk Std Bold"/>
              </a:rPr>
              <a:t>Conclusion</a:t>
            </a:r>
          </a:p>
        </p:txBody>
      </p:sp>
      <p:pic>
        <p:nvPicPr>
          <p:cNvPr id="8" name="Image 7">
            <a:extLst>
              <a:ext uri="{FF2B5EF4-FFF2-40B4-BE49-F238E27FC236}">
                <a16:creationId xmlns:a16="http://schemas.microsoft.com/office/drawing/2014/main" id="{40FA491F-4AAA-55F1-A38C-E1200AA14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8" y="1273585"/>
            <a:ext cx="5003287" cy="5003287"/>
          </a:xfrm>
          <a:prstGeom prst="rect">
            <a:avLst/>
          </a:prstGeom>
        </p:spPr>
      </p:pic>
      <p:grpSp>
        <p:nvGrpSpPr>
          <p:cNvPr id="20" name="Groupe 19">
            <a:extLst>
              <a:ext uri="{FF2B5EF4-FFF2-40B4-BE49-F238E27FC236}">
                <a16:creationId xmlns:a16="http://schemas.microsoft.com/office/drawing/2014/main" id="{9EF65FFF-5667-E9B6-BC62-C7D5543BBC0E}"/>
              </a:ext>
            </a:extLst>
          </p:cNvPr>
          <p:cNvGrpSpPr/>
          <p:nvPr/>
        </p:nvGrpSpPr>
        <p:grpSpPr>
          <a:xfrm>
            <a:off x="5317435" y="1984264"/>
            <a:ext cx="6586330" cy="3138698"/>
            <a:chOff x="5317435" y="2598112"/>
            <a:chExt cx="6586330" cy="3138698"/>
          </a:xfrm>
        </p:grpSpPr>
        <p:pic>
          <p:nvPicPr>
            <p:cNvPr id="10" name="Image 9">
              <a:extLst>
                <a:ext uri="{FF2B5EF4-FFF2-40B4-BE49-F238E27FC236}">
                  <a16:creationId xmlns:a16="http://schemas.microsoft.com/office/drawing/2014/main" id="{4C948920-CEED-2EBD-6530-17C1CEA02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361" y="2598112"/>
              <a:ext cx="5410200" cy="2895600"/>
            </a:xfrm>
            <a:prstGeom prst="rect">
              <a:avLst/>
            </a:prstGeom>
          </p:spPr>
        </p:pic>
        <p:cxnSp>
          <p:nvCxnSpPr>
            <p:cNvPr id="7" name="Connecteur droit 6">
              <a:extLst>
                <a:ext uri="{FF2B5EF4-FFF2-40B4-BE49-F238E27FC236}">
                  <a16:creationId xmlns:a16="http://schemas.microsoft.com/office/drawing/2014/main" id="{70AB50D1-22F2-FF9C-796F-5500C8FB3B9A}"/>
                </a:ext>
              </a:extLst>
            </p:cNvPr>
            <p:cNvCxnSpPr>
              <a:cxnSpLocks/>
            </p:cNvCxnSpPr>
            <p:nvPr/>
          </p:nvCxnSpPr>
          <p:spPr>
            <a:xfrm flipV="1">
              <a:off x="5317435" y="2874341"/>
              <a:ext cx="6586330" cy="2862469"/>
            </a:xfrm>
            <a:prstGeom prst="line">
              <a:avLst/>
            </a:prstGeom>
            <a:ln w="444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Connecteur droit 12">
              <a:extLst>
                <a:ext uri="{FF2B5EF4-FFF2-40B4-BE49-F238E27FC236}">
                  <a16:creationId xmlns:a16="http://schemas.microsoft.com/office/drawing/2014/main" id="{BF9FCAFA-97AB-FA18-FEED-86149AD4330B}"/>
                </a:ext>
              </a:extLst>
            </p:cNvPr>
            <p:cNvCxnSpPr>
              <a:cxnSpLocks/>
            </p:cNvCxnSpPr>
            <p:nvPr/>
          </p:nvCxnSpPr>
          <p:spPr>
            <a:xfrm>
              <a:off x="5495917" y="3114261"/>
              <a:ext cx="6311770" cy="2470154"/>
            </a:xfrm>
            <a:prstGeom prst="line">
              <a:avLst/>
            </a:prstGeom>
            <a:ln w="44450">
              <a:solidFill>
                <a:srgbClr val="FF0000"/>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187372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0C1B15DE-2FB9-7E5E-73E6-42825A6BB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1" y="630817"/>
            <a:ext cx="7899400" cy="5276038"/>
          </a:xfrm>
          <a:prstGeom prst="rect">
            <a:avLst/>
          </a:prstGeom>
        </p:spPr>
      </p:pic>
      <p:sp>
        <p:nvSpPr>
          <p:cNvPr id="3" name="Espace réservé du numéro de diapositive 2">
            <a:extLst>
              <a:ext uri="{FF2B5EF4-FFF2-40B4-BE49-F238E27FC236}">
                <a16:creationId xmlns:a16="http://schemas.microsoft.com/office/drawing/2014/main" id="{E14649ED-E798-7DAA-DC36-E38A13450A51}"/>
              </a:ext>
            </a:extLst>
          </p:cNvPr>
          <p:cNvSpPr>
            <a:spLocks noGrp="1"/>
          </p:cNvSpPr>
          <p:nvPr>
            <p:ph type="sldNum" sz="quarter" idx="4294967295"/>
          </p:nvPr>
        </p:nvSpPr>
        <p:spPr>
          <a:xfrm>
            <a:off x="8610600" y="6356350"/>
            <a:ext cx="2743200" cy="365125"/>
          </a:xfrm>
        </p:spPr>
        <p:txBody>
          <a:bodyPr/>
          <a:lstStyle/>
          <a:p>
            <a:fld id="{AF1037F1-C8B7-4225-AAA7-D149CC20D292}" type="slidenum">
              <a:rPr lang="fr-FR" smtClean="0"/>
              <a:pPr/>
              <a:t>35</a:t>
            </a:fld>
            <a:endParaRPr lang="fr-FR"/>
          </a:p>
        </p:txBody>
      </p:sp>
      <p:pic>
        <p:nvPicPr>
          <p:cNvPr id="4" name="Image 3">
            <a:extLst>
              <a:ext uri="{FF2B5EF4-FFF2-40B4-BE49-F238E27FC236}">
                <a16:creationId xmlns:a16="http://schemas.microsoft.com/office/drawing/2014/main" id="{3C99F78A-AAC9-5D7A-C8E7-A55A64CDDF1C}"/>
              </a:ext>
            </a:extLst>
          </p:cNvPr>
          <p:cNvPicPr>
            <a:picLocks noChangeAspect="1"/>
          </p:cNvPicPr>
          <p:nvPr/>
        </p:nvPicPr>
        <p:blipFill>
          <a:blip r:embed="rId3"/>
          <a:stretch>
            <a:fillRect/>
          </a:stretch>
        </p:blipFill>
        <p:spPr>
          <a:xfrm>
            <a:off x="1263702" y="1365765"/>
            <a:ext cx="1562318" cy="1533739"/>
          </a:xfrm>
          <a:prstGeom prst="rect">
            <a:avLst/>
          </a:prstGeom>
        </p:spPr>
      </p:pic>
      <p:sp>
        <p:nvSpPr>
          <p:cNvPr id="5" name="ZoneTexte 4">
            <a:extLst>
              <a:ext uri="{FF2B5EF4-FFF2-40B4-BE49-F238E27FC236}">
                <a16:creationId xmlns:a16="http://schemas.microsoft.com/office/drawing/2014/main" id="{4A914213-F3F4-25A6-0141-E9A4D9B25D7F}"/>
              </a:ext>
            </a:extLst>
          </p:cNvPr>
          <p:cNvSpPr txBox="1"/>
          <p:nvPr/>
        </p:nvSpPr>
        <p:spPr>
          <a:xfrm>
            <a:off x="748496" y="2899504"/>
            <a:ext cx="2592729" cy="369332"/>
          </a:xfrm>
          <a:prstGeom prst="rect">
            <a:avLst/>
          </a:prstGeom>
          <a:noFill/>
        </p:spPr>
        <p:txBody>
          <a:bodyPr wrap="square" rtlCol="0">
            <a:spAutoFit/>
          </a:bodyPr>
          <a:lstStyle/>
          <a:p>
            <a:r>
              <a:rPr lang="fr-FR"/>
              <a:t>Le code et la présentation</a:t>
            </a:r>
          </a:p>
        </p:txBody>
      </p:sp>
    </p:spTree>
    <p:extLst>
      <p:ext uri="{BB962C8B-B14F-4D97-AF65-F5344CB8AC3E}">
        <p14:creationId xmlns:p14="http://schemas.microsoft.com/office/powerpoint/2010/main" val="94998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705DD10F-9FA2-10F4-18E9-F34E1C62821B}"/>
              </a:ext>
            </a:extLst>
          </p:cNvPr>
          <p:cNvSpPr>
            <a:spLocks noGrp="1"/>
          </p:cNvSpPr>
          <p:nvPr>
            <p:ph type="body" sz="quarter" idx="4294967295"/>
          </p:nvPr>
        </p:nvSpPr>
        <p:spPr>
          <a:xfrm>
            <a:off x="1035616" y="1638710"/>
            <a:ext cx="10052051" cy="2349090"/>
          </a:xfrm>
        </p:spPr>
        <p:txBody>
          <a:bodyPr>
            <a:normAutofit/>
          </a:bodyPr>
          <a:lstStyle/>
          <a:p>
            <a:r>
              <a:rPr lang="fr-FR" dirty="0"/>
              <a:t>Git </a:t>
            </a:r>
          </a:p>
          <a:p>
            <a:pPr marL="342900" indent="-342900">
              <a:buFont typeface="Arial" panose="020B0604020202020204" pitchFamily="34" charset="0"/>
              <a:buChar char="•"/>
            </a:pPr>
            <a:r>
              <a:rPr lang="fr-FR" dirty="0">
                <a:hlinkClick r:id="rId2"/>
              </a:rPr>
              <a:t>https://github.com/b16d/FrameworkLess2</a:t>
            </a:r>
            <a:endParaRPr lang="fr-FR" dirty="0"/>
          </a:p>
          <a:p>
            <a:pPr marL="342900" indent="-342900">
              <a:buFont typeface="Arial" panose="020B0604020202020204" pitchFamily="34" charset="0"/>
              <a:buChar char="•"/>
            </a:pPr>
            <a:endParaRPr lang="fr-FR" dirty="0"/>
          </a:p>
          <a:p>
            <a:r>
              <a:rPr lang="fr-FR" dirty="0"/>
              <a:t>Wiki</a:t>
            </a:r>
          </a:p>
          <a:p>
            <a:pPr marL="342900" indent="-342900">
              <a:buFont typeface="Arial" panose="020B0604020202020204" pitchFamily="34" charset="0"/>
              <a:buChar char="•"/>
            </a:pPr>
            <a:r>
              <a:rPr lang="fr-FR" dirty="0">
                <a:hlinkClick r:id="rId3"/>
              </a:rPr>
              <a:t>https://fr.wikipedia.org/wiki/Framework</a:t>
            </a:r>
            <a:endParaRPr lang="fr-FR" dirty="0"/>
          </a:p>
          <a:p>
            <a:endParaRPr lang="fr-FR" dirty="0"/>
          </a:p>
        </p:txBody>
      </p:sp>
      <p:sp>
        <p:nvSpPr>
          <p:cNvPr id="2" name="Espace réservé du numéro de diapositive 1">
            <a:extLst>
              <a:ext uri="{FF2B5EF4-FFF2-40B4-BE49-F238E27FC236}">
                <a16:creationId xmlns:a16="http://schemas.microsoft.com/office/drawing/2014/main" id="{CA39EBE0-6797-CA03-85B2-EE4A6CE7BABD}"/>
              </a:ext>
            </a:extLst>
          </p:cNvPr>
          <p:cNvSpPr>
            <a:spLocks noGrp="1"/>
          </p:cNvSpPr>
          <p:nvPr>
            <p:ph type="sldNum" sz="quarter" idx="4294967295"/>
          </p:nvPr>
        </p:nvSpPr>
        <p:spPr>
          <a:xfrm>
            <a:off x="8610600" y="6356350"/>
            <a:ext cx="2743200" cy="365125"/>
          </a:xfrm>
        </p:spPr>
        <p:txBody>
          <a:bodyPr/>
          <a:lstStyle/>
          <a:p>
            <a:fld id="{AF1037F1-C8B7-4225-AAA7-D149CC20D292}" type="slidenum">
              <a:rPr lang="fr-FR" smtClean="0"/>
              <a:pPr/>
              <a:t>36</a:t>
            </a:fld>
            <a:endParaRPr lang="fr-FR"/>
          </a:p>
        </p:txBody>
      </p:sp>
      <p:sp>
        <p:nvSpPr>
          <p:cNvPr id="5" name="Espace réservé du texte 4">
            <a:extLst>
              <a:ext uri="{FF2B5EF4-FFF2-40B4-BE49-F238E27FC236}">
                <a16:creationId xmlns:a16="http://schemas.microsoft.com/office/drawing/2014/main" id="{E4AF4DB4-2D37-5214-0432-AB92A5995B67}"/>
              </a:ext>
            </a:extLst>
          </p:cNvPr>
          <p:cNvSpPr>
            <a:spLocks noGrp="1"/>
          </p:cNvSpPr>
          <p:nvPr>
            <p:ph type="body" sz="quarter" idx="21"/>
          </p:nvPr>
        </p:nvSpPr>
        <p:spPr/>
        <p:txBody>
          <a:bodyPr>
            <a:normAutofit/>
          </a:bodyPr>
          <a:lstStyle/>
          <a:p>
            <a:r>
              <a:rPr lang="fr-FR" dirty="0">
                <a:solidFill>
                  <a:schemeClr val="accent1"/>
                </a:solidFill>
                <a:latin typeface="Akzidenz-Grotesk Std Bold"/>
              </a:rPr>
              <a:t>Références</a:t>
            </a:r>
          </a:p>
        </p:txBody>
      </p:sp>
    </p:spTree>
    <p:extLst>
      <p:ext uri="{BB962C8B-B14F-4D97-AF65-F5344CB8AC3E}">
        <p14:creationId xmlns:p14="http://schemas.microsoft.com/office/powerpoint/2010/main" val="100992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a:extLst>
              <a:ext uri="{FF2B5EF4-FFF2-40B4-BE49-F238E27FC236}">
                <a16:creationId xmlns:a16="http://schemas.microsoft.com/office/drawing/2014/main" id="{E206045A-D5D5-14BF-6353-8C1C13163871}"/>
              </a:ext>
            </a:extLst>
          </p:cNvPr>
          <p:cNvSpPr>
            <a:spLocks noGrp="1"/>
          </p:cNvSpPr>
          <p:nvPr>
            <p:ph type="sldNum" sz="quarter" idx="4294967295"/>
          </p:nvPr>
        </p:nvSpPr>
        <p:spPr>
          <a:xfrm>
            <a:off x="8610600" y="6356350"/>
            <a:ext cx="2743200" cy="365125"/>
          </a:xfrm>
        </p:spPr>
        <p:txBody>
          <a:bodyPr/>
          <a:lstStyle/>
          <a:p>
            <a:fld id="{AF1037F1-C8B7-4225-AAA7-D149CC20D292}" type="slidenum">
              <a:rPr lang="fr-FR" sz="3600" smtClean="0"/>
              <a:pPr/>
              <a:t>4</a:t>
            </a:fld>
            <a:endParaRPr lang="fr-FR" sz="3600"/>
          </a:p>
        </p:txBody>
      </p:sp>
      <p:sp>
        <p:nvSpPr>
          <p:cNvPr id="15" name="ZoneTexte 14">
            <a:extLst>
              <a:ext uri="{FF2B5EF4-FFF2-40B4-BE49-F238E27FC236}">
                <a16:creationId xmlns:a16="http://schemas.microsoft.com/office/drawing/2014/main" id="{C64EA4F9-5A3A-8CEA-B551-3A79506269E0}"/>
              </a:ext>
            </a:extLst>
          </p:cNvPr>
          <p:cNvSpPr txBox="1"/>
          <p:nvPr/>
        </p:nvSpPr>
        <p:spPr>
          <a:xfrm>
            <a:off x="868016" y="793405"/>
            <a:ext cx="3403733" cy="646331"/>
          </a:xfrm>
          <a:prstGeom prst="rect">
            <a:avLst/>
          </a:prstGeom>
          <a:noFill/>
        </p:spPr>
        <p:txBody>
          <a:bodyPr wrap="square" rtlCol="0">
            <a:spAutoFit/>
          </a:bodyPr>
          <a:lstStyle/>
          <a:p>
            <a:r>
              <a:rPr lang="fr-FR" sz="3600" dirty="0"/>
              <a:t>Spring Boot</a:t>
            </a:r>
          </a:p>
        </p:txBody>
      </p:sp>
      <p:sp>
        <p:nvSpPr>
          <p:cNvPr id="16" name="ZoneTexte 15">
            <a:extLst>
              <a:ext uri="{FF2B5EF4-FFF2-40B4-BE49-F238E27FC236}">
                <a16:creationId xmlns:a16="http://schemas.microsoft.com/office/drawing/2014/main" id="{7ACB571C-EDD1-CBBF-D298-CED3A25DA933}"/>
              </a:ext>
            </a:extLst>
          </p:cNvPr>
          <p:cNvSpPr txBox="1"/>
          <p:nvPr/>
        </p:nvSpPr>
        <p:spPr>
          <a:xfrm>
            <a:off x="9071112" y="5360503"/>
            <a:ext cx="2478157" cy="646331"/>
          </a:xfrm>
          <a:prstGeom prst="rect">
            <a:avLst/>
          </a:prstGeom>
          <a:noFill/>
        </p:spPr>
        <p:txBody>
          <a:bodyPr wrap="square" rtlCol="0">
            <a:spAutoFit/>
          </a:bodyPr>
          <a:lstStyle/>
          <a:p>
            <a:r>
              <a:rPr lang="fr-FR" sz="3600" err="1"/>
              <a:t>Javalin</a:t>
            </a:r>
            <a:endParaRPr lang="fr-FR" sz="3600"/>
          </a:p>
        </p:txBody>
      </p:sp>
      <p:sp>
        <p:nvSpPr>
          <p:cNvPr id="17" name="ZoneTexte 16">
            <a:extLst>
              <a:ext uri="{FF2B5EF4-FFF2-40B4-BE49-F238E27FC236}">
                <a16:creationId xmlns:a16="http://schemas.microsoft.com/office/drawing/2014/main" id="{69A041D8-EE09-C469-F6DF-21CB50CD4A2E}"/>
              </a:ext>
            </a:extLst>
          </p:cNvPr>
          <p:cNvSpPr txBox="1"/>
          <p:nvPr/>
        </p:nvSpPr>
        <p:spPr>
          <a:xfrm>
            <a:off x="3750364" y="3497348"/>
            <a:ext cx="2478157" cy="646331"/>
          </a:xfrm>
          <a:prstGeom prst="rect">
            <a:avLst/>
          </a:prstGeom>
          <a:noFill/>
        </p:spPr>
        <p:txBody>
          <a:bodyPr wrap="square" rtlCol="0">
            <a:spAutoFit/>
          </a:bodyPr>
          <a:lstStyle/>
          <a:p>
            <a:r>
              <a:rPr lang="fr-FR" sz="3600"/>
              <a:t>Lombok</a:t>
            </a:r>
          </a:p>
        </p:txBody>
      </p:sp>
      <p:sp>
        <p:nvSpPr>
          <p:cNvPr id="18" name="ZoneTexte 17">
            <a:extLst>
              <a:ext uri="{FF2B5EF4-FFF2-40B4-BE49-F238E27FC236}">
                <a16:creationId xmlns:a16="http://schemas.microsoft.com/office/drawing/2014/main" id="{49FC7F3E-45D4-FD48-3E68-7720D62376A8}"/>
              </a:ext>
            </a:extLst>
          </p:cNvPr>
          <p:cNvSpPr txBox="1"/>
          <p:nvPr/>
        </p:nvSpPr>
        <p:spPr>
          <a:xfrm>
            <a:off x="8610600" y="2237888"/>
            <a:ext cx="2478157" cy="646331"/>
          </a:xfrm>
          <a:prstGeom prst="rect">
            <a:avLst/>
          </a:prstGeom>
          <a:noFill/>
        </p:spPr>
        <p:txBody>
          <a:bodyPr wrap="square" rtlCol="0">
            <a:spAutoFit/>
          </a:bodyPr>
          <a:lstStyle/>
          <a:p>
            <a:r>
              <a:rPr lang="fr-FR" sz="3600"/>
              <a:t>Framework</a:t>
            </a:r>
          </a:p>
        </p:txBody>
      </p:sp>
      <p:sp>
        <p:nvSpPr>
          <p:cNvPr id="19" name="ZoneTexte 18">
            <a:extLst>
              <a:ext uri="{FF2B5EF4-FFF2-40B4-BE49-F238E27FC236}">
                <a16:creationId xmlns:a16="http://schemas.microsoft.com/office/drawing/2014/main" id="{19EED6F2-565E-171E-9A7A-BDBE4EC9916D}"/>
              </a:ext>
            </a:extLst>
          </p:cNvPr>
          <p:cNvSpPr txBox="1"/>
          <p:nvPr/>
        </p:nvSpPr>
        <p:spPr>
          <a:xfrm>
            <a:off x="6997147" y="3386691"/>
            <a:ext cx="2478157" cy="646331"/>
          </a:xfrm>
          <a:prstGeom prst="rect">
            <a:avLst/>
          </a:prstGeom>
          <a:noFill/>
        </p:spPr>
        <p:txBody>
          <a:bodyPr wrap="square" rtlCol="0">
            <a:spAutoFit/>
          </a:bodyPr>
          <a:lstStyle/>
          <a:p>
            <a:r>
              <a:rPr lang="fr-FR" sz="3600"/>
              <a:t>Librairie</a:t>
            </a:r>
          </a:p>
        </p:txBody>
      </p:sp>
      <p:sp>
        <p:nvSpPr>
          <p:cNvPr id="20" name="ZoneTexte 19">
            <a:extLst>
              <a:ext uri="{FF2B5EF4-FFF2-40B4-BE49-F238E27FC236}">
                <a16:creationId xmlns:a16="http://schemas.microsoft.com/office/drawing/2014/main" id="{8450198B-7905-5BB5-ACD9-5E4348846598}"/>
              </a:ext>
            </a:extLst>
          </p:cNvPr>
          <p:cNvSpPr txBox="1"/>
          <p:nvPr/>
        </p:nvSpPr>
        <p:spPr>
          <a:xfrm>
            <a:off x="1596886" y="4991171"/>
            <a:ext cx="2478157" cy="646331"/>
          </a:xfrm>
          <a:prstGeom prst="rect">
            <a:avLst/>
          </a:prstGeom>
          <a:noFill/>
        </p:spPr>
        <p:txBody>
          <a:bodyPr wrap="square" rtlCol="0">
            <a:spAutoFit/>
          </a:bodyPr>
          <a:lstStyle/>
          <a:p>
            <a:r>
              <a:rPr lang="fr-FR" sz="3600"/>
              <a:t>Marteau</a:t>
            </a:r>
          </a:p>
        </p:txBody>
      </p:sp>
      <p:sp>
        <p:nvSpPr>
          <p:cNvPr id="22" name="ZoneTexte 21">
            <a:extLst>
              <a:ext uri="{FF2B5EF4-FFF2-40B4-BE49-F238E27FC236}">
                <a16:creationId xmlns:a16="http://schemas.microsoft.com/office/drawing/2014/main" id="{937BF4AC-3468-A06F-9FBB-6F3D752F1863}"/>
              </a:ext>
            </a:extLst>
          </p:cNvPr>
          <p:cNvSpPr txBox="1"/>
          <p:nvPr/>
        </p:nvSpPr>
        <p:spPr>
          <a:xfrm>
            <a:off x="2690189" y="1926737"/>
            <a:ext cx="2478157" cy="646331"/>
          </a:xfrm>
          <a:prstGeom prst="rect">
            <a:avLst/>
          </a:prstGeom>
          <a:noFill/>
        </p:spPr>
        <p:txBody>
          <a:bodyPr wrap="square" rtlCol="0">
            <a:spAutoFit/>
          </a:bodyPr>
          <a:lstStyle/>
          <a:p>
            <a:r>
              <a:rPr lang="fr-FR" sz="3600"/>
              <a:t>Hibernate</a:t>
            </a:r>
          </a:p>
        </p:txBody>
      </p:sp>
      <p:sp>
        <p:nvSpPr>
          <p:cNvPr id="23" name="ZoneTexte 22">
            <a:extLst>
              <a:ext uri="{FF2B5EF4-FFF2-40B4-BE49-F238E27FC236}">
                <a16:creationId xmlns:a16="http://schemas.microsoft.com/office/drawing/2014/main" id="{0AA415DE-7755-E6C2-39FF-227E1BEA5CD2}"/>
              </a:ext>
            </a:extLst>
          </p:cNvPr>
          <p:cNvSpPr txBox="1"/>
          <p:nvPr/>
        </p:nvSpPr>
        <p:spPr>
          <a:xfrm>
            <a:off x="4856921" y="470239"/>
            <a:ext cx="2478157" cy="646331"/>
          </a:xfrm>
          <a:prstGeom prst="rect">
            <a:avLst/>
          </a:prstGeom>
          <a:noFill/>
        </p:spPr>
        <p:txBody>
          <a:bodyPr wrap="square" rtlCol="0">
            <a:spAutoFit/>
          </a:bodyPr>
          <a:lstStyle/>
          <a:p>
            <a:r>
              <a:rPr lang="fr-FR" sz="3600"/>
              <a:t>Record</a:t>
            </a:r>
          </a:p>
        </p:txBody>
      </p:sp>
      <p:sp>
        <p:nvSpPr>
          <p:cNvPr id="24" name="ZoneTexte 23">
            <a:extLst>
              <a:ext uri="{FF2B5EF4-FFF2-40B4-BE49-F238E27FC236}">
                <a16:creationId xmlns:a16="http://schemas.microsoft.com/office/drawing/2014/main" id="{51090C85-1D7E-C6DE-AD83-A9482A2FF816}"/>
              </a:ext>
            </a:extLst>
          </p:cNvPr>
          <p:cNvSpPr txBox="1"/>
          <p:nvPr/>
        </p:nvSpPr>
        <p:spPr>
          <a:xfrm>
            <a:off x="357806" y="3142285"/>
            <a:ext cx="3403733" cy="646331"/>
          </a:xfrm>
          <a:prstGeom prst="rect">
            <a:avLst/>
          </a:prstGeom>
          <a:noFill/>
        </p:spPr>
        <p:txBody>
          <a:bodyPr wrap="square" rtlCol="0">
            <a:spAutoFit/>
          </a:bodyPr>
          <a:lstStyle/>
          <a:p>
            <a:r>
              <a:rPr lang="fr-FR" sz="3600" dirty="0"/>
              <a:t>Compilation</a:t>
            </a:r>
          </a:p>
        </p:txBody>
      </p:sp>
      <p:sp>
        <p:nvSpPr>
          <p:cNvPr id="25" name="ZoneTexte 24">
            <a:extLst>
              <a:ext uri="{FF2B5EF4-FFF2-40B4-BE49-F238E27FC236}">
                <a16:creationId xmlns:a16="http://schemas.microsoft.com/office/drawing/2014/main" id="{C41E0EE3-DE23-2A07-3839-62297997FDD4}"/>
              </a:ext>
            </a:extLst>
          </p:cNvPr>
          <p:cNvSpPr txBox="1"/>
          <p:nvPr/>
        </p:nvSpPr>
        <p:spPr>
          <a:xfrm>
            <a:off x="8236225" y="1017156"/>
            <a:ext cx="2478157" cy="646331"/>
          </a:xfrm>
          <a:prstGeom prst="rect">
            <a:avLst/>
          </a:prstGeom>
          <a:noFill/>
        </p:spPr>
        <p:txBody>
          <a:bodyPr wrap="square" rtlCol="0">
            <a:spAutoFit/>
          </a:bodyPr>
          <a:lstStyle/>
          <a:p>
            <a:r>
              <a:rPr lang="fr-FR" sz="3600"/>
              <a:t>JDBI</a:t>
            </a:r>
          </a:p>
        </p:txBody>
      </p:sp>
      <p:sp>
        <p:nvSpPr>
          <p:cNvPr id="2" name="ZoneTexte 1">
            <a:extLst>
              <a:ext uri="{FF2B5EF4-FFF2-40B4-BE49-F238E27FC236}">
                <a16:creationId xmlns:a16="http://schemas.microsoft.com/office/drawing/2014/main" id="{540C10DB-1A54-1DCA-EAAA-BDF597215653}"/>
              </a:ext>
            </a:extLst>
          </p:cNvPr>
          <p:cNvSpPr txBox="1"/>
          <p:nvPr/>
        </p:nvSpPr>
        <p:spPr>
          <a:xfrm>
            <a:off x="4989442" y="4732257"/>
            <a:ext cx="3414329" cy="646331"/>
          </a:xfrm>
          <a:prstGeom prst="rect">
            <a:avLst/>
          </a:prstGeom>
          <a:noFill/>
        </p:spPr>
        <p:txBody>
          <a:bodyPr wrap="square" rtlCol="0">
            <a:spAutoFit/>
          </a:bodyPr>
          <a:lstStyle/>
          <a:p>
            <a:r>
              <a:rPr lang="fr-FR" sz="3600" dirty="0"/>
              <a:t>Spring Data</a:t>
            </a:r>
          </a:p>
        </p:txBody>
      </p:sp>
    </p:spTree>
    <p:extLst>
      <p:ext uri="{BB962C8B-B14F-4D97-AF65-F5344CB8AC3E}">
        <p14:creationId xmlns:p14="http://schemas.microsoft.com/office/powerpoint/2010/main" val="336764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0">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1697E8-1EA7-4780-B5C4-0437B4BF4E5A}"/>
              </a:ext>
            </a:extLst>
          </p:cNvPr>
          <p:cNvSpPr>
            <a:spLocks noGrp="1"/>
          </p:cNvSpPr>
          <p:nvPr>
            <p:ph type="body" sz="quarter" idx="15"/>
          </p:nvPr>
        </p:nvSpPr>
        <p:spPr>
          <a:xfrm>
            <a:off x="212869" y="2583810"/>
            <a:ext cx="10181091" cy="1706489"/>
          </a:xfrm>
        </p:spPr>
        <p:txBody>
          <a:bodyPr lIns="91440" tIns="45720" rIns="91440" bIns="45720" anchor="t"/>
          <a:lstStyle/>
          <a:p>
            <a:r>
              <a:rPr lang="fr-FR" sz="4800" dirty="0">
                <a:latin typeface="+mn-lt"/>
              </a:rPr>
              <a:t>Savez-vous planter des clous ?</a:t>
            </a:r>
          </a:p>
          <a:p>
            <a:r>
              <a:rPr lang="fr-FR" sz="4800" dirty="0">
                <a:latin typeface="+mn-lt"/>
              </a:rPr>
              <a:t>A la mode de Java !</a:t>
            </a:r>
          </a:p>
          <a:p>
            <a:endParaRPr lang="fr-FR" dirty="0"/>
          </a:p>
        </p:txBody>
      </p:sp>
      <p:pic>
        <p:nvPicPr>
          <p:cNvPr id="6" name="Graphique 5" descr="Marteau avec un remplissage uni">
            <a:extLst>
              <a:ext uri="{FF2B5EF4-FFF2-40B4-BE49-F238E27FC236}">
                <a16:creationId xmlns:a16="http://schemas.microsoft.com/office/drawing/2014/main" id="{56192085-41F5-990E-396C-CA2060FCF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87494" y="5207523"/>
            <a:ext cx="914400" cy="914400"/>
          </a:xfrm>
          <a:prstGeom prst="rect">
            <a:avLst/>
          </a:prstGeom>
        </p:spPr>
      </p:pic>
      <p:pic>
        <p:nvPicPr>
          <p:cNvPr id="8" name="Graphique 7" descr="Ongles contour">
            <a:extLst>
              <a:ext uri="{FF2B5EF4-FFF2-40B4-BE49-F238E27FC236}">
                <a16:creationId xmlns:a16="http://schemas.microsoft.com/office/drawing/2014/main" id="{F44E62A0-4B15-BF33-B9FD-8AF031B948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7382" y="5207523"/>
            <a:ext cx="914400" cy="914400"/>
          </a:xfrm>
          <a:prstGeom prst="rect">
            <a:avLst/>
          </a:prstGeom>
        </p:spPr>
      </p:pic>
      <p:pic>
        <p:nvPicPr>
          <p:cNvPr id="10" name="Graphique 9" descr="Mur de briques avec un remplissage uni">
            <a:extLst>
              <a:ext uri="{FF2B5EF4-FFF2-40B4-BE49-F238E27FC236}">
                <a16:creationId xmlns:a16="http://schemas.microsoft.com/office/drawing/2014/main" id="{6B2E74C6-BE3E-6973-E552-77C7D5D420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86792" y="5207523"/>
            <a:ext cx="914400" cy="914400"/>
          </a:xfrm>
          <a:prstGeom prst="rect">
            <a:avLst/>
          </a:prstGeom>
        </p:spPr>
      </p:pic>
      <p:sp>
        <p:nvSpPr>
          <p:cNvPr id="7" name="Espace réservé du texte 6">
            <a:extLst>
              <a:ext uri="{FF2B5EF4-FFF2-40B4-BE49-F238E27FC236}">
                <a16:creationId xmlns:a16="http://schemas.microsoft.com/office/drawing/2014/main" id="{2A2BE91D-B29F-576E-7F9F-090FA4086120}"/>
              </a:ext>
            </a:extLst>
          </p:cNvPr>
          <p:cNvSpPr>
            <a:spLocks noGrp="1"/>
          </p:cNvSpPr>
          <p:nvPr>
            <p:ph type="body" sz="quarter" idx="16"/>
          </p:nvPr>
        </p:nvSpPr>
        <p:spPr/>
        <p:txBody>
          <a:bodyPr>
            <a:normAutofit lnSpcReduction="10000"/>
          </a:bodyPr>
          <a:lstStyle/>
          <a:p>
            <a:endParaRPr lang="fr-FR"/>
          </a:p>
        </p:txBody>
      </p:sp>
      <p:sp>
        <p:nvSpPr>
          <p:cNvPr id="11" name="Espace réservé du texte 10">
            <a:extLst>
              <a:ext uri="{FF2B5EF4-FFF2-40B4-BE49-F238E27FC236}">
                <a16:creationId xmlns:a16="http://schemas.microsoft.com/office/drawing/2014/main" id="{5877F8B4-709D-0BEF-8FEE-DEEFD8D10710}"/>
              </a:ext>
            </a:extLst>
          </p:cNvPr>
          <p:cNvSpPr>
            <a:spLocks noGrp="1"/>
          </p:cNvSpPr>
          <p:nvPr>
            <p:ph type="body" sz="quarter" idx="17"/>
          </p:nvPr>
        </p:nvSpPr>
        <p:spPr/>
        <p:txBody>
          <a:bodyPr>
            <a:normAutofit lnSpcReduction="10000"/>
          </a:bodyPr>
          <a:lstStyle/>
          <a:p>
            <a:endParaRPr lang="fr-FR"/>
          </a:p>
        </p:txBody>
      </p:sp>
    </p:spTree>
    <p:custDataLst>
      <p:tags r:id="rId1"/>
    </p:custDataLst>
    <p:extLst>
      <p:ext uri="{BB962C8B-B14F-4D97-AF65-F5344CB8AC3E}">
        <p14:creationId xmlns:p14="http://schemas.microsoft.com/office/powerpoint/2010/main" val="416306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2E4E8A86-3AAC-93C2-ACC6-4679DE78872F}"/>
              </a:ext>
            </a:extLst>
          </p:cNvPr>
          <p:cNvSpPr>
            <a:spLocks noGrp="1"/>
          </p:cNvSpPr>
          <p:nvPr>
            <p:ph type="body" sz="quarter" idx="4294967295"/>
          </p:nvPr>
        </p:nvSpPr>
        <p:spPr>
          <a:xfrm>
            <a:off x="1035616" y="1638710"/>
            <a:ext cx="9668673" cy="1193390"/>
          </a:xfrm>
        </p:spPr>
        <p:txBody>
          <a:bodyPr>
            <a:normAutofit fontScale="25000" lnSpcReduction="20000"/>
          </a:bodyPr>
          <a:lstStyle/>
          <a:p>
            <a:pPr marL="0" indent="0">
              <a:lnSpc>
                <a:spcPct val="110000"/>
              </a:lnSpc>
              <a:buNone/>
            </a:pPr>
            <a:r>
              <a:rPr lang="fr-FR" sz="8000" dirty="0">
                <a:solidFill>
                  <a:schemeClr val="tx1"/>
                </a:solidFill>
              </a:rPr>
              <a:t>En programmation informatique, un </a:t>
            </a:r>
            <a:r>
              <a:rPr lang="fr-FR" sz="8000" dirty="0" err="1">
                <a:solidFill>
                  <a:schemeClr val="tx1"/>
                </a:solidFill>
              </a:rPr>
              <a:t>framework</a:t>
            </a:r>
            <a:r>
              <a:rPr lang="fr-FR" sz="8000" dirty="0">
                <a:solidFill>
                  <a:schemeClr val="tx1"/>
                </a:solidFill>
              </a:rPr>
              <a:t> est un ensemble cohérent de composants logiciels structurels qui sert à créer les fondations ainsi que les grandes lignes de tout ou partie d'un logiciel, c'est-à-dire une architecture. </a:t>
            </a:r>
          </a:p>
          <a:p>
            <a:endParaRPr lang="fr-FR" sz="2400" dirty="0"/>
          </a:p>
        </p:txBody>
      </p:sp>
      <p:sp>
        <p:nvSpPr>
          <p:cNvPr id="7" name="Espace réservé du texte 6">
            <a:extLst>
              <a:ext uri="{FF2B5EF4-FFF2-40B4-BE49-F238E27FC236}">
                <a16:creationId xmlns:a16="http://schemas.microsoft.com/office/drawing/2014/main" id="{577A7992-5AAD-37C8-C8EC-41EF184B335B}"/>
              </a:ext>
            </a:extLst>
          </p:cNvPr>
          <p:cNvSpPr>
            <a:spLocks noGrp="1"/>
          </p:cNvSpPr>
          <p:nvPr>
            <p:ph type="body" sz="quarter" idx="21"/>
          </p:nvPr>
        </p:nvSpPr>
        <p:spPr/>
        <p:txBody>
          <a:bodyPr/>
          <a:lstStyle/>
          <a:p>
            <a:pPr>
              <a:spcBef>
                <a:spcPct val="0"/>
              </a:spcBef>
            </a:pPr>
            <a:r>
              <a:rPr lang="fr-FR" dirty="0">
                <a:solidFill>
                  <a:schemeClr val="accent1"/>
                </a:solidFill>
                <a:latin typeface="Akzidenz-Grotesk Std Bold"/>
              </a:rPr>
              <a:t>C’est quoi un Framework ???</a:t>
            </a:r>
          </a:p>
          <a:p>
            <a:endParaRPr lang="fr-FR" dirty="0"/>
          </a:p>
        </p:txBody>
      </p:sp>
      <p:sp>
        <p:nvSpPr>
          <p:cNvPr id="12" name="Espace réservé du numéro de diapositive 11">
            <a:extLst>
              <a:ext uri="{FF2B5EF4-FFF2-40B4-BE49-F238E27FC236}">
                <a16:creationId xmlns:a16="http://schemas.microsoft.com/office/drawing/2014/main" id="{6806ED25-AF58-B75E-D845-AF2717A23732}"/>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6</a:t>
            </a:fld>
            <a:endParaRPr lang="fr-FR"/>
          </a:p>
        </p:txBody>
      </p:sp>
      <p:sp>
        <p:nvSpPr>
          <p:cNvPr id="2" name="ZoneTexte 1">
            <a:extLst>
              <a:ext uri="{FF2B5EF4-FFF2-40B4-BE49-F238E27FC236}">
                <a16:creationId xmlns:a16="http://schemas.microsoft.com/office/drawing/2014/main" id="{00F1B5A3-4B6C-8862-FED5-6F5C97DD5871}"/>
              </a:ext>
            </a:extLst>
          </p:cNvPr>
          <p:cNvSpPr txBox="1"/>
          <p:nvPr/>
        </p:nvSpPr>
        <p:spPr>
          <a:xfrm>
            <a:off x="1023841" y="3274543"/>
            <a:ext cx="10127330" cy="378713"/>
          </a:xfrm>
          <a:prstGeom prst="rect">
            <a:avLst/>
          </a:prstGeom>
        </p:spPr>
        <p:txBody>
          <a:bodyPr/>
          <a:lstStyle>
            <a:lvl1pPr indent="0">
              <a:lnSpc>
                <a:spcPct val="90000"/>
              </a:lnSpc>
              <a:spcBef>
                <a:spcPts val="1000"/>
              </a:spcBef>
              <a:buFont typeface="Arial" panose="020B0604020202020204" pitchFamily="34" charset="0"/>
              <a:buNone/>
              <a:defRPr lang="fr-FR" sz="2000" b="0" i="0" u="none" strike="noStrike" cap="none" spc="0" baseline="0" dirty="0" smtClean="0">
                <a:uFillTx/>
                <a:latin typeface="Akzidenz-Grotesk Std Bold" panose="02000803050000020004" pitchFamily="50" charset="0"/>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80000"/>
              </a:lnSpc>
              <a:buClr>
                <a:schemeClr val="accent1"/>
              </a:buClr>
              <a:buSzPct val="80000"/>
              <a:buFont typeface="Wingdings 3" charset="2"/>
            </a:pPr>
            <a:r>
              <a:rPr lang="fr-FR" dirty="0">
                <a:latin typeface="+mn-lt"/>
                <a:ea typeface="+mn-ea"/>
                <a:cs typeface="+mn-cs"/>
              </a:rPr>
              <a:t>Un Framework peut néanmoins être spécialisé dans un langage particulier.</a:t>
            </a:r>
          </a:p>
          <a:p>
            <a:pPr>
              <a:lnSpc>
                <a:spcPct val="80000"/>
              </a:lnSpc>
              <a:buClr>
                <a:schemeClr val="accent1"/>
              </a:buClr>
              <a:buSzPct val="80000"/>
              <a:buFont typeface="Wingdings 3" charset="2"/>
            </a:pPr>
            <a:endParaRPr lang="fr-FR" dirty="0">
              <a:latin typeface="+mn-lt"/>
              <a:ea typeface="+mn-ea"/>
              <a:cs typeface="+mn-cs"/>
            </a:endParaRPr>
          </a:p>
          <a:p>
            <a:endParaRPr lang="fr-FR" dirty="0"/>
          </a:p>
        </p:txBody>
      </p:sp>
      <p:sp>
        <p:nvSpPr>
          <p:cNvPr id="3" name="ZoneTexte 2">
            <a:extLst>
              <a:ext uri="{FF2B5EF4-FFF2-40B4-BE49-F238E27FC236}">
                <a16:creationId xmlns:a16="http://schemas.microsoft.com/office/drawing/2014/main" id="{26E86446-B0C4-760C-FC75-B503710DBD53}"/>
              </a:ext>
            </a:extLst>
          </p:cNvPr>
          <p:cNvSpPr txBox="1"/>
          <p:nvPr/>
        </p:nvSpPr>
        <p:spPr>
          <a:xfrm>
            <a:off x="1023841" y="4541587"/>
            <a:ext cx="9680448" cy="923330"/>
          </a:xfrm>
          <a:prstGeom prst="rect">
            <a:avLst/>
          </a:prstGeom>
        </p:spPr>
        <p:txBody>
          <a:bodyPr/>
          <a:lstStyle>
            <a:defPPr>
              <a:defRPr lang="fr-FR"/>
            </a:defPPr>
            <a:lvl1pPr indent="0">
              <a:lnSpc>
                <a:spcPct val="90000"/>
              </a:lnSpc>
              <a:spcBef>
                <a:spcPts val="1000"/>
              </a:spcBef>
              <a:buFont typeface="Arial" panose="020B0604020202020204" pitchFamily="34" charset="0"/>
              <a:buNone/>
              <a:defRPr sz="2000" b="0" i="0" u="none" strike="noStrike" cap="none" spc="0" baseline="0">
                <a:uFillTx/>
                <a:latin typeface="Akzidenz-Grotesk Std Bold" panose="02000803050000020004" pitchFamily="50" charset="0"/>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80000"/>
              </a:lnSpc>
              <a:buClr>
                <a:schemeClr val="accent1"/>
              </a:buClr>
              <a:buSzPct val="80000"/>
              <a:buFont typeface="Wingdings 3" charset="2"/>
            </a:pPr>
            <a:r>
              <a:rPr lang="fr-FR" dirty="0">
                <a:latin typeface="+mn-lt"/>
                <a:ea typeface="+mn-ea"/>
                <a:cs typeface="+mn-cs"/>
              </a:rPr>
              <a:t>Il impose un cadre de travail, dû à sa construction même, guidant l'architecture logicielle voire conduisant le développeur à respecter certains patrons de conception.</a:t>
            </a:r>
          </a:p>
          <a:p>
            <a:endParaRPr lang="fr-FR" dirty="0"/>
          </a:p>
        </p:txBody>
      </p:sp>
    </p:spTree>
    <p:extLst>
      <p:ext uri="{BB962C8B-B14F-4D97-AF65-F5344CB8AC3E}">
        <p14:creationId xmlns:p14="http://schemas.microsoft.com/office/powerpoint/2010/main" val="3013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2E57AB2D-33B2-3A6F-7F6D-78ECE2DEC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134" y="1510269"/>
            <a:ext cx="5347731" cy="5347731"/>
          </a:xfrm>
          <a:prstGeom prst="rect">
            <a:avLst/>
          </a:prstGeom>
        </p:spPr>
      </p:pic>
      <p:sp>
        <p:nvSpPr>
          <p:cNvPr id="8" name="Espace réservé du texte 7">
            <a:extLst>
              <a:ext uri="{FF2B5EF4-FFF2-40B4-BE49-F238E27FC236}">
                <a16:creationId xmlns:a16="http://schemas.microsoft.com/office/drawing/2014/main" id="{74E4596C-5902-8A72-81EF-4913955127F4}"/>
              </a:ext>
            </a:extLst>
          </p:cNvPr>
          <p:cNvSpPr>
            <a:spLocks noGrp="1"/>
          </p:cNvSpPr>
          <p:nvPr>
            <p:ph type="body" sz="quarter" idx="21"/>
          </p:nvPr>
        </p:nvSpPr>
        <p:spPr/>
        <p:txBody>
          <a:bodyPr/>
          <a:lstStyle/>
          <a:p>
            <a:pPr>
              <a:spcBef>
                <a:spcPct val="0"/>
              </a:spcBef>
            </a:pPr>
            <a:r>
              <a:rPr lang="fr-FR" dirty="0">
                <a:solidFill>
                  <a:schemeClr val="accent1"/>
                </a:solidFill>
                <a:latin typeface="Akzidenz-Grotesk Std Bold"/>
              </a:rPr>
              <a:t>C’est quoi une Lib ???</a:t>
            </a:r>
          </a:p>
          <a:p>
            <a:endParaRPr lang="fr-FR" dirty="0"/>
          </a:p>
        </p:txBody>
      </p:sp>
      <p:sp>
        <p:nvSpPr>
          <p:cNvPr id="3" name="Espace réservé du numéro de diapositive 2">
            <a:extLst>
              <a:ext uri="{FF2B5EF4-FFF2-40B4-BE49-F238E27FC236}">
                <a16:creationId xmlns:a16="http://schemas.microsoft.com/office/drawing/2014/main" id="{589FD7F7-EDE2-FF11-5D59-38FD7512845F}"/>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7</a:t>
            </a:fld>
            <a:endParaRPr lang="fr-FR"/>
          </a:p>
        </p:txBody>
      </p:sp>
      <p:sp>
        <p:nvSpPr>
          <p:cNvPr id="10" name="ZoneTexte 9">
            <a:extLst>
              <a:ext uri="{FF2B5EF4-FFF2-40B4-BE49-F238E27FC236}">
                <a16:creationId xmlns:a16="http://schemas.microsoft.com/office/drawing/2014/main" id="{E414A9EA-98A9-BEC3-F0FC-51DB73CA2AC4}"/>
              </a:ext>
            </a:extLst>
          </p:cNvPr>
          <p:cNvSpPr txBox="1"/>
          <p:nvPr/>
        </p:nvSpPr>
        <p:spPr>
          <a:xfrm>
            <a:off x="927715" y="1733804"/>
            <a:ext cx="10159952" cy="707886"/>
          </a:xfrm>
          <a:prstGeom prst="rect">
            <a:avLst/>
          </a:prstGeom>
          <a:noFill/>
        </p:spPr>
        <p:txBody>
          <a:bodyPr wrap="square">
            <a:spAutoFit/>
          </a:bodyPr>
          <a:lstStyle/>
          <a:p>
            <a:r>
              <a:rPr lang="fr-FR" sz="2000" dirty="0">
                <a:ea typeface="+mj-ea"/>
                <a:cs typeface="+mj-cs"/>
              </a:rPr>
              <a:t>En informatique, une bibliothèque logicielle est une collection de routines, qui peuvent être déjà compilées et prêtes à être utilisées par des programmes</a:t>
            </a:r>
          </a:p>
        </p:txBody>
      </p:sp>
    </p:spTree>
    <p:extLst>
      <p:ext uri="{BB962C8B-B14F-4D97-AF65-F5344CB8AC3E}">
        <p14:creationId xmlns:p14="http://schemas.microsoft.com/office/powerpoint/2010/main" val="27577088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F94F8F-6B04-1532-2206-C3C9FE6C60C2}"/>
              </a:ext>
            </a:extLst>
          </p:cNvPr>
          <p:cNvSpPr>
            <a:spLocks noGrp="1"/>
          </p:cNvSpPr>
          <p:nvPr>
            <p:ph type="body" sz="quarter" idx="4294967295"/>
          </p:nvPr>
        </p:nvSpPr>
        <p:spPr>
          <a:xfrm>
            <a:off x="1035616" y="1638710"/>
            <a:ext cx="10052051" cy="320596"/>
          </a:xfrm>
        </p:spPr>
        <p:txBody>
          <a:bodyPr>
            <a:normAutofit fontScale="55000" lnSpcReduction="20000"/>
          </a:bodyPr>
          <a:lstStyle/>
          <a:p>
            <a:pPr algn="ctr"/>
            <a:r>
              <a:rPr lang="fr-FR" sz="3200">
                <a:solidFill>
                  <a:schemeClr val="tx1"/>
                </a:solidFill>
              </a:rPr>
              <a:t>BricoShop est une grande société de Bricolage</a:t>
            </a:r>
          </a:p>
        </p:txBody>
      </p:sp>
      <p:sp>
        <p:nvSpPr>
          <p:cNvPr id="5" name="Espace réservé du texte 4">
            <a:extLst>
              <a:ext uri="{FF2B5EF4-FFF2-40B4-BE49-F238E27FC236}">
                <a16:creationId xmlns:a16="http://schemas.microsoft.com/office/drawing/2014/main" id="{916AEFBE-4CAE-ECAB-A701-154E749BAE80}"/>
              </a:ext>
            </a:extLst>
          </p:cNvPr>
          <p:cNvSpPr>
            <a:spLocks noGrp="1"/>
          </p:cNvSpPr>
          <p:nvPr>
            <p:ph type="body" sz="quarter" idx="21"/>
          </p:nvPr>
        </p:nvSpPr>
        <p:spPr/>
        <p:txBody>
          <a:bodyPr/>
          <a:lstStyle/>
          <a:p>
            <a:r>
              <a:rPr lang="fr-FR" dirty="0">
                <a:solidFill>
                  <a:schemeClr val="accent1"/>
                </a:solidFill>
                <a:latin typeface="Akzidenz-Grotesk Std Bold"/>
              </a:rPr>
              <a:t>Besoins</a:t>
            </a:r>
          </a:p>
        </p:txBody>
      </p:sp>
      <p:sp>
        <p:nvSpPr>
          <p:cNvPr id="3" name="Espace réservé du numéro de diapositive 2">
            <a:extLst>
              <a:ext uri="{FF2B5EF4-FFF2-40B4-BE49-F238E27FC236}">
                <a16:creationId xmlns:a16="http://schemas.microsoft.com/office/drawing/2014/main" id="{33648BDE-15D2-2219-1CB4-BB318ED1E84D}"/>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8</a:t>
            </a:fld>
            <a:endParaRPr lang="fr-FR"/>
          </a:p>
        </p:txBody>
      </p:sp>
      <p:sp>
        <p:nvSpPr>
          <p:cNvPr id="10" name="ZoneTexte 9">
            <a:extLst>
              <a:ext uri="{FF2B5EF4-FFF2-40B4-BE49-F238E27FC236}">
                <a16:creationId xmlns:a16="http://schemas.microsoft.com/office/drawing/2014/main" id="{CD7DD7B0-5D03-A0E9-A568-334E5EC553CD}"/>
              </a:ext>
            </a:extLst>
          </p:cNvPr>
          <p:cNvSpPr txBox="1"/>
          <p:nvPr/>
        </p:nvSpPr>
        <p:spPr>
          <a:xfrm>
            <a:off x="268224" y="4067968"/>
            <a:ext cx="11923776" cy="1384995"/>
          </a:xfrm>
          <a:prstGeom prst="rect">
            <a:avLst/>
          </a:prstGeom>
          <a:noFill/>
        </p:spPr>
        <p:txBody>
          <a:bodyPr wrap="square" rtlCol="0">
            <a:spAutoFit/>
          </a:bodyPr>
          <a:lstStyle/>
          <a:p>
            <a:r>
              <a:rPr lang="fr-FR" sz="2800" b="1" u="sng" dirty="0">
                <a:sym typeface="Wingdings" panose="05000000000000000000" pitchFamily="2" charset="2"/>
              </a:rPr>
              <a:t>Son besoin :</a:t>
            </a:r>
          </a:p>
          <a:p>
            <a:r>
              <a:rPr lang="fr-FR" sz="2800" dirty="0">
                <a:sym typeface="Wingdings" panose="05000000000000000000" pitchFamily="2" charset="2"/>
              </a:rPr>
              <a:t>Système de gestion de produit à installer sur des mini ordinateurs faibles en ressources</a:t>
            </a:r>
            <a:endParaRPr lang="fr-FR" sz="2800" dirty="0"/>
          </a:p>
        </p:txBody>
      </p:sp>
      <p:sp>
        <p:nvSpPr>
          <p:cNvPr id="4" name="Rectangle 3">
            <a:extLst>
              <a:ext uri="{FF2B5EF4-FFF2-40B4-BE49-F238E27FC236}">
                <a16:creationId xmlns:a16="http://schemas.microsoft.com/office/drawing/2014/main" id="{ACF3ECF7-70AE-2A2E-F968-C1BE75F06FE8}"/>
              </a:ext>
            </a:extLst>
          </p:cNvPr>
          <p:cNvSpPr/>
          <p:nvPr/>
        </p:nvSpPr>
        <p:spPr>
          <a:xfrm>
            <a:off x="3157728" y="1276554"/>
            <a:ext cx="6291072" cy="136550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riangle isocèle 10">
            <a:extLst>
              <a:ext uri="{FF2B5EF4-FFF2-40B4-BE49-F238E27FC236}">
                <a16:creationId xmlns:a16="http://schemas.microsoft.com/office/drawing/2014/main" id="{D3F59094-1688-1E47-965E-49E5B5E95113}"/>
              </a:ext>
            </a:extLst>
          </p:cNvPr>
          <p:cNvSpPr/>
          <p:nvPr/>
        </p:nvSpPr>
        <p:spPr>
          <a:xfrm rot="5400000">
            <a:off x="3318153" y="1116129"/>
            <a:ext cx="1365504" cy="1686354"/>
          </a:xfrm>
          <a:prstGeom prst="triangle">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Triangle isocèle 13">
            <a:extLst>
              <a:ext uri="{FF2B5EF4-FFF2-40B4-BE49-F238E27FC236}">
                <a16:creationId xmlns:a16="http://schemas.microsoft.com/office/drawing/2014/main" id="{AEDCCF0A-D113-216B-0EE1-86EA648EAD80}"/>
              </a:ext>
            </a:extLst>
          </p:cNvPr>
          <p:cNvSpPr/>
          <p:nvPr/>
        </p:nvSpPr>
        <p:spPr>
          <a:xfrm rot="16200000">
            <a:off x="7922871" y="1116129"/>
            <a:ext cx="1365504" cy="1686354"/>
          </a:xfrm>
          <a:prstGeom prst="triangle">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107A28DF-4DE3-4D92-DE31-69EA13013591}"/>
              </a:ext>
            </a:extLst>
          </p:cNvPr>
          <p:cNvSpPr txBox="1"/>
          <p:nvPr/>
        </p:nvSpPr>
        <p:spPr>
          <a:xfrm>
            <a:off x="4947714" y="1543807"/>
            <a:ext cx="3425952" cy="830997"/>
          </a:xfrm>
          <a:prstGeom prst="rect">
            <a:avLst/>
          </a:prstGeom>
          <a:noFill/>
        </p:spPr>
        <p:txBody>
          <a:bodyPr wrap="square" rtlCol="0">
            <a:spAutoFit/>
          </a:bodyPr>
          <a:lstStyle/>
          <a:p>
            <a:r>
              <a:rPr lang="fr-FR" sz="4800" dirty="0" err="1"/>
              <a:t>BricoShop</a:t>
            </a:r>
            <a:endParaRPr lang="fr-FR" sz="4800" dirty="0"/>
          </a:p>
        </p:txBody>
      </p:sp>
      <p:pic>
        <p:nvPicPr>
          <p:cNvPr id="16" name="Graphique 15" descr="Marteau avec un remplissage uni">
            <a:extLst>
              <a:ext uri="{FF2B5EF4-FFF2-40B4-BE49-F238E27FC236}">
                <a16:creationId xmlns:a16="http://schemas.microsoft.com/office/drawing/2014/main" id="{BDCAB3DB-4F71-5469-C4A5-EDECE958AD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3026" y="1611163"/>
            <a:ext cx="914400" cy="914400"/>
          </a:xfrm>
          <a:prstGeom prst="rect">
            <a:avLst/>
          </a:prstGeom>
        </p:spPr>
      </p:pic>
      <p:pic>
        <p:nvPicPr>
          <p:cNvPr id="17" name="Graphique 16" descr="Marteau avec un remplissage uni">
            <a:extLst>
              <a:ext uri="{FF2B5EF4-FFF2-40B4-BE49-F238E27FC236}">
                <a16:creationId xmlns:a16="http://schemas.microsoft.com/office/drawing/2014/main" id="{373B80A0-9840-16A2-7029-A8E00391AB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0872" y="1560910"/>
            <a:ext cx="914400" cy="914400"/>
          </a:xfrm>
          <a:prstGeom prst="rect">
            <a:avLst/>
          </a:prstGeom>
          <a:scene3d>
            <a:camera prst="orthographicFront">
              <a:rot lat="0" lon="10799999" rev="0"/>
            </a:camera>
            <a:lightRig rig="threePt" dir="t"/>
          </a:scene3d>
        </p:spPr>
      </p:pic>
    </p:spTree>
    <p:extLst>
      <p:ext uri="{BB962C8B-B14F-4D97-AF65-F5344CB8AC3E}">
        <p14:creationId xmlns:p14="http://schemas.microsoft.com/office/powerpoint/2010/main" val="277221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006F76F3-4422-B6F7-716C-DE31F33AA70B}"/>
              </a:ext>
            </a:extLst>
          </p:cNvPr>
          <p:cNvSpPr>
            <a:spLocks noGrp="1"/>
          </p:cNvSpPr>
          <p:nvPr>
            <p:ph type="body" sz="quarter" idx="21"/>
          </p:nvPr>
        </p:nvSpPr>
        <p:spPr/>
        <p:txBody>
          <a:bodyPr/>
          <a:lstStyle/>
          <a:p>
            <a:r>
              <a:rPr lang="fr-FR" dirty="0">
                <a:solidFill>
                  <a:schemeClr val="accent1"/>
                </a:solidFill>
                <a:latin typeface="Akzidenz-Grotesk Std Bold"/>
              </a:rPr>
              <a:t>Choix de l’outil</a:t>
            </a:r>
          </a:p>
        </p:txBody>
      </p:sp>
      <p:sp>
        <p:nvSpPr>
          <p:cNvPr id="3" name="Espace réservé du numéro de diapositive 2">
            <a:extLst>
              <a:ext uri="{FF2B5EF4-FFF2-40B4-BE49-F238E27FC236}">
                <a16:creationId xmlns:a16="http://schemas.microsoft.com/office/drawing/2014/main" id="{B90CDFC7-0276-2C88-B439-73FD7477C7DC}"/>
              </a:ext>
            </a:extLst>
          </p:cNvPr>
          <p:cNvSpPr>
            <a:spLocks noGrp="1"/>
          </p:cNvSpPr>
          <p:nvPr>
            <p:ph type="sldNum" sz="quarter" idx="4294967295"/>
          </p:nvPr>
        </p:nvSpPr>
        <p:spPr>
          <a:xfrm>
            <a:off x="9448800" y="6356350"/>
            <a:ext cx="2743200" cy="365125"/>
          </a:xfrm>
        </p:spPr>
        <p:txBody>
          <a:bodyPr/>
          <a:lstStyle/>
          <a:p>
            <a:fld id="{AF1037F1-C8B7-4225-AAA7-D149CC20D292}" type="slidenum">
              <a:rPr lang="fr-FR" smtClean="0"/>
              <a:pPr/>
              <a:t>9</a:t>
            </a:fld>
            <a:endParaRPr lang="fr-FR"/>
          </a:p>
        </p:txBody>
      </p:sp>
      <p:pic>
        <p:nvPicPr>
          <p:cNvPr id="7" name="Image 6">
            <a:extLst>
              <a:ext uri="{FF2B5EF4-FFF2-40B4-BE49-F238E27FC236}">
                <a16:creationId xmlns:a16="http://schemas.microsoft.com/office/drawing/2014/main" id="{EE046FD5-29E1-4642-48DC-6A1332988228}"/>
              </a:ext>
            </a:extLst>
          </p:cNvPr>
          <p:cNvPicPr>
            <a:picLocks noChangeAspect="1"/>
          </p:cNvPicPr>
          <p:nvPr/>
        </p:nvPicPr>
        <p:blipFill>
          <a:blip r:embed="rId3"/>
          <a:stretch>
            <a:fillRect/>
          </a:stretch>
        </p:blipFill>
        <p:spPr>
          <a:xfrm>
            <a:off x="3398705" y="1383779"/>
            <a:ext cx="4635031" cy="4903628"/>
          </a:xfrm>
          <a:prstGeom prst="rect">
            <a:avLst/>
          </a:prstGeom>
        </p:spPr>
      </p:pic>
    </p:spTree>
    <p:extLst>
      <p:ext uri="{BB962C8B-B14F-4D97-AF65-F5344CB8AC3E}">
        <p14:creationId xmlns:p14="http://schemas.microsoft.com/office/powerpoint/2010/main" val="382348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ziYOUF7S"/>
  <p:tag name="ARTICULATE_DESIGN_ID_CONCEPTION PERSONNALISÉE" val="oFwFofeQ"/>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35ADC52584C84DB7E5473C4F3D8221" ma:contentTypeVersion="16" ma:contentTypeDescription="Crée un document." ma:contentTypeScope="" ma:versionID="3f8f9c84a8fe02da3509c09d16575425">
  <xsd:schema xmlns:xsd="http://www.w3.org/2001/XMLSchema" xmlns:xs="http://www.w3.org/2001/XMLSchema" xmlns:p="http://schemas.microsoft.com/office/2006/metadata/properties" xmlns:ns3="89777a5f-4ebd-45ef-ac9d-845808280665" xmlns:ns4="c9932ddc-d079-476b-9d50-e20803ac80fe" targetNamespace="http://schemas.microsoft.com/office/2006/metadata/properties" ma:root="true" ma:fieldsID="22c729210090fc5d822775fee4d217ec" ns3:_="" ns4:_="">
    <xsd:import namespace="89777a5f-4ebd-45ef-ac9d-845808280665"/>
    <xsd:import namespace="c9932ddc-d079-476b-9d50-e20803ac80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777a5f-4ebd-45ef-ac9d-8458082806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932ddc-d079-476b-9d50-e20803ac80fe"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9932ddc-d079-476b-9d50-e20803ac80fe">
      <UserInfo>
        <DisplayName>Sarah MARCHAL</DisplayName>
        <AccountId>622</AccountId>
        <AccountType/>
      </UserInfo>
      <UserInfo>
        <DisplayName>Anna DORIN</DisplayName>
        <AccountId>462</AccountId>
        <AccountType/>
      </UserInfo>
    </SharedWithUsers>
    <_activity xmlns="89777a5f-4ebd-45ef-ac9d-845808280665" xsi:nil="true"/>
  </documentManagement>
</p:properties>
</file>

<file path=customXml/itemProps1.xml><?xml version="1.0" encoding="utf-8"?>
<ds:datastoreItem xmlns:ds="http://schemas.openxmlformats.org/officeDocument/2006/customXml" ds:itemID="{C08A120F-38C7-4A40-B41E-1A820783FEB0}">
  <ds:schemaRefs>
    <ds:schemaRef ds:uri="89777a5f-4ebd-45ef-ac9d-845808280665"/>
    <ds:schemaRef ds:uri="c9932ddc-d079-476b-9d50-e20803ac80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DDB6536-CAB5-4EA0-83C7-28C679DE74CE}">
  <ds:schemaRefs>
    <ds:schemaRef ds:uri="http://schemas.microsoft.com/sharepoint/v3/contenttype/forms"/>
  </ds:schemaRefs>
</ds:datastoreItem>
</file>

<file path=customXml/itemProps3.xml><?xml version="1.0" encoding="utf-8"?>
<ds:datastoreItem xmlns:ds="http://schemas.openxmlformats.org/officeDocument/2006/customXml" ds:itemID="{B543E486-246E-4276-823A-464A08039C63}">
  <ds:schemaRefs>
    <ds:schemaRef ds:uri="http://www.w3.org/XML/1998/namespace"/>
    <ds:schemaRef ds:uri="http://purl.org/dc/elements/1.1/"/>
    <ds:schemaRef ds:uri="http://schemas.microsoft.com/office/2006/documentManagement/types"/>
    <ds:schemaRef ds:uri="http://schemas.microsoft.com/office/2006/metadata/properties"/>
    <ds:schemaRef ds:uri="http://purl.org/dc/terms/"/>
    <ds:schemaRef ds:uri="89777a5f-4ebd-45ef-ac9d-845808280665"/>
    <ds:schemaRef ds:uri="http://purl.org/dc/dcmitype/"/>
    <ds:schemaRef ds:uri="http://schemas.microsoft.com/office/infopath/2007/PartnerControls"/>
    <ds:schemaRef ds:uri="http://schemas.openxmlformats.org/package/2006/metadata/core-properties"/>
    <ds:schemaRef ds:uri="c9932ddc-d079-476b-9d50-e20803ac80fe"/>
  </ds:schemaRefs>
</ds:datastoreItem>
</file>

<file path=docProps/app.xml><?xml version="1.0" encoding="utf-8"?>
<Properties xmlns="http://schemas.openxmlformats.org/officeDocument/2006/extended-properties" xmlns:vt="http://schemas.openxmlformats.org/officeDocument/2006/docPropsVTypes">
  <Template/>
  <TotalTime>4821</TotalTime>
  <Words>2542</Words>
  <Application>Microsoft Office PowerPoint</Application>
  <PresentationFormat>Grand écran</PresentationFormat>
  <Paragraphs>397</Paragraphs>
  <Slides>36</Slides>
  <Notes>30</Notes>
  <HiddenSlides>1</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36</vt:i4>
      </vt:variant>
    </vt:vector>
  </HeadingPairs>
  <TitlesOfParts>
    <vt:vector size="46" baseType="lpstr">
      <vt:lpstr>Akzidenz-Grotesk Std Bold</vt:lpstr>
      <vt:lpstr>Akzidenz-Grotesk Std Regular</vt:lpstr>
      <vt:lpstr>Akzidenz-Grotesk Std Super</vt:lpstr>
      <vt:lpstr>Arial</vt:lpstr>
      <vt:lpstr>Brush Script MT</vt:lpstr>
      <vt:lpstr>Calibri</vt:lpstr>
      <vt:lpstr>Trebuchet MS</vt:lpstr>
      <vt:lpstr>Wingdings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Herve LETOURNEUR_Meritis</dc:creator>
  <cp:lastModifiedBy>Alban CLEVY_Meritis</cp:lastModifiedBy>
  <cp:revision>156</cp:revision>
  <dcterms:created xsi:type="dcterms:W3CDTF">2022-03-24T08:55:04Z</dcterms:created>
  <dcterms:modified xsi:type="dcterms:W3CDTF">2024-10-07T15:06:45Z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54FD04EE-85EA-4167-BE0C-925DACDE904B</vt:lpwstr>
  </property>
  <property fmtid="{D5CDD505-2E9C-101B-9397-08002B2CF9AE}" pid="3" name="ArticulatePath">
    <vt:lpwstr>Template PPT Nouvelle Charte</vt:lpwstr>
  </property>
  <property fmtid="{D5CDD505-2E9C-101B-9397-08002B2CF9AE}" pid="4" name="ContentTypeId">
    <vt:lpwstr>0x0101004935ADC52584C84DB7E5473C4F3D8221</vt:lpwstr>
  </property>
</Properties>
</file>