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381" r:id="rId3"/>
    <p:sldId id="258" r:id="rId4"/>
    <p:sldId id="382" r:id="rId5"/>
    <p:sldId id="383" r:id="rId6"/>
    <p:sldId id="3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34D0F-DC3A-4096-A348-E68EA3041956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36E47-469F-4B44-AF9F-971756489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4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On interagit avec le public :</a:t>
            </a:r>
            <a:br>
              <a:rPr lang="fr-FR" dirty="0"/>
            </a:br>
            <a:r>
              <a:rPr lang="fr-FR" dirty="0"/>
              <a:t>X tu as oublié les réseaux sociaux, le truc ou on a juste un </a:t>
            </a:r>
            <a:r>
              <a:rPr lang="fr-FR" dirty="0" err="1"/>
              <a:t>github</a:t>
            </a:r>
            <a:r>
              <a:rPr lang="fr-FR" dirty="0"/>
              <a:t> avec rien et pas de twitter … ah oui il n’y avait rien à mettre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53BB-9F04-412B-B528-C6BB3E2164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7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1 - 2 blocs Titre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1">
            <a:extLst>
              <a:ext uri="{FF2B5EF4-FFF2-40B4-BE49-F238E27FC236}">
                <a16:creationId xmlns:a16="http://schemas.microsoft.com/office/drawing/2014/main" id="{CA5BD160-D896-44EB-83AF-C0D4D5DF21F6}"/>
              </a:ext>
            </a:extLst>
          </p:cNvPr>
          <p:cNvSpPr/>
          <p:nvPr userDrawn="1"/>
        </p:nvSpPr>
        <p:spPr>
          <a:xfrm flipH="1">
            <a:off x="5995411" y="2686556"/>
            <a:ext cx="64737" cy="288661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3416300"/>
              <a:gd name="f5" fmla="abs f0"/>
              <a:gd name="f6" fmla="abs f1"/>
              <a:gd name="f7" fmla="abs f2"/>
              <a:gd name="f8" fmla="*/ f1 1 3416300"/>
              <a:gd name="f9" fmla="+- f4 0 f3"/>
              <a:gd name="f10" fmla="+- f3 0 f3"/>
              <a:gd name="f11" fmla="?: f5 f0 1"/>
              <a:gd name="f12" fmla="?: f6 f1 1"/>
              <a:gd name="f13" fmla="?: f7 f2 1"/>
              <a:gd name="f14" fmla="*/ f10 1 0"/>
              <a:gd name="f15" fmla="*/ f9 1 3416300"/>
              <a:gd name="f16" fmla="*/ f11 1 21600"/>
              <a:gd name="f17" fmla="*/ f12 1 3416300"/>
              <a:gd name="f18" fmla="*/ 21600 f11 1"/>
              <a:gd name="f19" fmla="*/ 0 1 f14"/>
              <a:gd name="f20" fmla="*/ 1 1 f14"/>
              <a:gd name="f21" fmla="*/ 0 1 f15"/>
              <a:gd name="f22" fmla="*/ 3416300 1 f15"/>
              <a:gd name="f23" fmla="min f17 f16"/>
              <a:gd name="f24" fmla="*/ f18 1 f13"/>
              <a:gd name="f25" fmla="*/ f22 f8 1"/>
              <a:gd name="f26" fmla="*/ f21 f8 1"/>
              <a:gd name="f27" fmla="val f24"/>
              <a:gd name="f28" fmla="*/ f3 f23 1"/>
              <a:gd name="f29" fmla="+- f27 0 f3"/>
              <a:gd name="f30" fmla="*/ f29 1 0"/>
              <a:gd name="f31" fmla="*/ f19 f30 1"/>
              <a:gd name="f32" fmla="*/ f20 f30 1"/>
              <a:gd name="f33" fmla="*/ f31 f23 1"/>
              <a:gd name="f34" fmla="*/ f32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26" r="f34" b="f25"/>
            <a:pathLst>
              <a:path h="3416300">
                <a:moveTo>
                  <a:pt x="f28" y="f3"/>
                </a:moveTo>
                <a:lnTo>
                  <a:pt x="f28" y="f4"/>
                </a:lnTo>
              </a:path>
            </a:pathLst>
          </a:custGeom>
          <a:noFill/>
          <a:ln w="6345" cap="flat">
            <a:solidFill>
              <a:srgbClr val="D2CDC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kzidenz-Grotesk Std Regular" pitchFamily="50"/>
            </a:endParaRP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156596C2-B7A5-4C2E-9A32-F5E46B20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E9CB6"/>
                </a:solidFill>
                <a:latin typeface="Akzidenz-Grotesk Std Super" panose="02000503050000020004" pitchFamily="50" charset="0"/>
              </a:defRPr>
            </a:lvl1pPr>
          </a:lstStyle>
          <a:p>
            <a:fld id="{AF1037F1-C8B7-4225-AAA7-D149CC20D2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708304BA-ED0B-457E-BA4C-14BC35338C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1685" y="2461864"/>
            <a:ext cx="4836862" cy="323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17BB1F36-37EE-47F7-9E57-FF20AE7C3D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71229" y="2461864"/>
            <a:ext cx="4836862" cy="322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B0AD5401-9BDC-4D46-B5A5-03BD2C12C2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23516" y="795207"/>
            <a:ext cx="10127330" cy="701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3600" b="0" i="0" u="none" strike="noStrike" kern="1200" cap="none" spc="0" baseline="0" dirty="0" smtClean="0">
                <a:solidFill>
                  <a:srgbClr val="829B4D"/>
                </a:solidFill>
                <a:uFillTx/>
                <a:latin typeface="Akzidenz-Grotesk Std Bold" panose="02000803050000020004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7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F428B-3D99-938F-76D1-594B489D2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JDBI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8535E-89AB-FA11-FB96-89B603C66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59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99DC3C25-15F0-1476-69BF-0F5B3A6A63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2335" y="1804390"/>
            <a:ext cx="4856011" cy="285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fr-FR" sz="1800" dirty="0">
                <a:latin typeface="+mn-lt"/>
                <a:ea typeface="+mn-ea"/>
                <a:cs typeface="+mn-cs"/>
              </a:rPr>
              <a:t>Hervé LETOURNEUR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962D198-3868-BAD3-00E7-C3DF78830AC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32335" y="2426000"/>
            <a:ext cx="4836862" cy="3225691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9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18 années d'expérience </a:t>
            </a:r>
            <a:r>
              <a:rPr lang="fr-FR" dirty="0" err="1">
                <a:solidFill>
                  <a:schemeClr val="tx1"/>
                </a:solidFill>
              </a:rPr>
              <a:t>profésionnelle</a:t>
            </a:r>
            <a:r>
              <a:rPr lang="fr-FR" dirty="0">
                <a:solidFill>
                  <a:schemeClr val="tx1"/>
                </a:solidFill>
              </a:rPr>
              <a:t> dans le </a:t>
            </a:r>
            <a:r>
              <a:rPr lang="fr-FR" dirty="0" err="1">
                <a:solidFill>
                  <a:schemeClr val="tx1"/>
                </a:solidFill>
              </a:rPr>
              <a:t>developpement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TechLead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Developpeur</a:t>
            </a:r>
            <a:r>
              <a:rPr lang="fr-FR" dirty="0">
                <a:solidFill>
                  <a:schemeClr val="tx1"/>
                </a:solidFill>
              </a:rPr>
              <a:t>, Responsable d'équipe)</a:t>
            </a:r>
          </a:p>
          <a:p>
            <a:pPr>
              <a:lnSpc>
                <a:spcPct val="9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17 ans au sein d'ESN dont 11 chez </a:t>
            </a:r>
            <a:r>
              <a:rPr lang="fr-FR" dirty="0" err="1">
                <a:solidFill>
                  <a:schemeClr val="tx1"/>
                </a:solidFill>
              </a:rPr>
              <a:t>Méritis</a:t>
            </a:r>
            <a:r>
              <a:rPr lang="fr-FR" dirty="0">
                <a:solidFill>
                  <a:schemeClr val="tx1"/>
                </a:solidFill>
              </a:rPr>
              <a:t>, Consultant/</a:t>
            </a:r>
            <a:r>
              <a:rPr lang="fr-FR" dirty="0" err="1">
                <a:solidFill>
                  <a:schemeClr val="tx1"/>
                </a:solidFill>
              </a:rPr>
              <a:t>Reponsable</a:t>
            </a:r>
            <a:r>
              <a:rPr lang="fr-FR" dirty="0">
                <a:solidFill>
                  <a:schemeClr val="tx1"/>
                </a:solidFill>
              </a:rPr>
              <a:t> Practice Java</a:t>
            </a:r>
          </a:p>
        </p:txBody>
      </p:sp>
      <p:sp>
        <p:nvSpPr>
          <p:cNvPr id="2" name="Espace réservé du texte 23">
            <a:extLst>
              <a:ext uri="{FF2B5EF4-FFF2-40B4-BE49-F238E27FC236}">
                <a16:creationId xmlns:a16="http://schemas.microsoft.com/office/drawing/2014/main" id="{E9635E7B-0DBA-93BB-FD88-D01082F5BB86}"/>
              </a:ext>
            </a:extLst>
          </p:cNvPr>
          <p:cNvSpPr txBox="1">
            <a:spLocks/>
          </p:cNvSpPr>
          <p:nvPr/>
        </p:nvSpPr>
        <p:spPr>
          <a:xfrm>
            <a:off x="3537416" y="5977591"/>
            <a:ext cx="8298414" cy="6108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+mn-lt"/>
                <a:ea typeface="+mn-ea"/>
                <a:cs typeface="+mn-cs"/>
              </a:rPr>
              <a:t>Réseaux sociaux :</a:t>
            </a:r>
          </a:p>
        </p:txBody>
      </p:sp>
      <p:sp>
        <p:nvSpPr>
          <p:cNvPr id="4" name="Espace réservé du texte 6">
            <a:extLst>
              <a:ext uri="{FF2B5EF4-FFF2-40B4-BE49-F238E27FC236}">
                <a16:creationId xmlns:a16="http://schemas.microsoft.com/office/drawing/2014/main" id="{E6D7A74E-B76D-BB2A-A5D0-74E645334567}"/>
              </a:ext>
            </a:extLst>
          </p:cNvPr>
          <p:cNvSpPr txBox="1">
            <a:spLocks/>
          </p:cNvSpPr>
          <p:nvPr/>
        </p:nvSpPr>
        <p:spPr>
          <a:xfrm>
            <a:off x="1032335" y="777284"/>
            <a:ext cx="10127330" cy="701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fr-FR" sz="3600" b="0" i="0" u="none" strike="noStrike" kern="1200" cap="none" spc="0" baseline="0" dirty="0" smtClean="0">
                <a:solidFill>
                  <a:srgbClr val="0E9CB6"/>
                </a:solidFill>
                <a:uFillTx/>
                <a:latin typeface="Akzidenz-Grotesk Std Bold" panose="02000803050000020004" pitchFamily="50" charset="0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dirty="0">
                <a:solidFill>
                  <a:schemeClr val="accent1"/>
                </a:solidFill>
                <a:latin typeface="Akzidenz-Grotesk Std Bold"/>
              </a:rPr>
              <a:t>Qui suis-je ?</a:t>
            </a:r>
          </a:p>
        </p:txBody>
      </p:sp>
    </p:spTree>
    <p:extLst>
      <p:ext uri="{BB962C8B-B14F-4D97-AF65-F5344CB8AC3E}">
        <p14:creationId xmlns:p14="http://schemas.microsoft.com/office/powerpoint/2010/main" val="252301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E758E0-4FD6-0D7A-7DBA-6CEC08A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JDBI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D75E00-8589-BCAD-8326-8CD99579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18D1A-4004-5934-6B8D-A1D72C48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avec 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95166-EEEA-A785-D3F9-10C02E06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2CB9F-330D-3E4C-879F-7150831A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 avec Hibernate / Spring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ECE80-FB97-AC1F-6402-430CFBAF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7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3BFFA-CDBB-32B3-6B0C-3212BCB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42F71-BD09-FBD4-C9FB-5BFD5DCD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44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91</Words>
  <Application>Microsoft Office PowerPoint</Application>
  <PresentationFormat>Grand écran</PresentationFormat>
  <Paragraphs>13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Akzidenz-Grotesk Std Bold</vt:lpstr>
      <vt:lpstr>Akzidenz-Grotesk Std Regular</vt:lpstr>
      <vt:lpstr>Akzidenz-Grotesk Std Super</vt:lpstr>
      <vt:lpstr>Arial</vt:lpstr>
      <vt:lpstr>Calibri</vt:lpstr>
      <vt:lpstr>Trebuchet MS</vt:lpstr>
      <vt:lpstr>Wingdings 3</vt:lpstr>
      <vt:lpstr>Facette</vt:lpstr>
      <vt:lpstr>JDBI </vt:lpstr>
      <vt:lpstr>Présentation PowerPoint</vt:lpstr>
      <vt:lpstr>C’est quoi JDBI</vt:lpstr>
      <vt:lpstr>Intégration avec Spring</vt:lpstr>
      <vt:lpstr>Comparatif avec Hibernate / Spring Data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Alban CLEVY_Meritis</dc:creator>
  <cp:lastModifiedBy>Alban CLEVY</cp:lastModifiedBy>
  <cp:revision>3</cp:revision>
  <dcterms:created xsi:type="dcterms:W3CDTF">2024-12-13T14:25:49Z</dcterms:created>
  <dcterms:modified xsi:type="dcterms:W3CDTF">2024-12-19T14:49:20Z</dcterms:modified>
</cp:coreProperties>
</file>