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78" r:id="rId5"/>
    <p:sldId id="296" r:id="rId6"/>
    <p:sldId id="298" r:id="rId7"/>
    <p:sldId id="299" r:id="rId8"/>
    <p:sldId id="295" r:id="rId9"/>
    <p:sldId id="302" r:id="rId10"/>
    <p:sldId id="303" r:id="rId11"/>
    <p:sldId id="304" r:id="rId12"/>
    <p:sldId id="305" r:id="rId13"/>
    <p:sldId id="288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FADBACB-36EC-4882-B81A-11EABA97A94A}">
          <p14:sldIdLst>
            <p14:sldId id="278"/>
            <p14:sldId id="296"/>
            <p14:sldId id="298"/>
            <p14:sldId id="299"/>
            <p14:sldId id="295"/>
            <p14:sldId id="302"/>
            <p14:sldId id="303"/>
            <p14:sldId id="304"/>
            <p14:sldId id="305"/>
            <p14:sldId id="288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hgia" initials="d" lastIdx="4" clrIdx="0">
    <p:extLst>
      <p:ext uri="{19B8F6BF-5375-455C-9EA6-DF929625EA0E}">
        <p15:presenceInfo xmlns:p15="http://schemas.microsoft.com/office/powerpoint/2012/main" userId="dhg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34"/>
  </p:normalViewPr>
  <p:slideViewPr>
    <p:cSldViewPr snapToGrid="0" showGuides="1">
      <p:cViewPr varScale="1">
        <p:scale>
          <a:sx n="82" d="100"/>
          <a:sy n="82" d="100"/>
        </p:scale>
        <p:origin x="720" y="58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12T13:59:54.059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7" Type="http://schemas.openxmlformats.org/officeDocument/2006/relationships/slide" Target="../slides/slide21.xml"/><Relationship Id="rId2" Type="http://schemas.openxmlformats.org/officeDocument/2006/relationships/slide" Target="../slides/slide4.xml"/><Relationship Id="rId1" Type="http://schemas.openxmlformats.org/officeDocument/2006/relationships/slide" Target="../slides/slide3.xml"/><Relationship Id="rId6" Type="http://schemas.openxmlformats.org/officeDocument/2006/relationships/slide" Target="../slides/slide18.xml"/><Relationship Id="rId5" Type="http://schemas.openxmlformats.org/officeDocument/2006/relationships/slide" Target="../slides/slide9.xml"/><Relationship Id="rId4" Type="http://schemas.openxmlformats.org/officeDocument/2006/relationships/slide" Target="../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94F5C7-E5CE-4C82-B72A-30B986F0F791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F332203-188B-484D-98C9-003136CBCBA3}">
      <dgm:prSet phldrT="[Text]" custT="1"/>
      <dgm:spPr/>
      <dgm:t>
        <a:bodyPr/>
        <a:lstStyle/>
        <a:p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Đặt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vấn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đề</a:t>
          </a: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2125CF50-857C-4D1C-A54D-6C011CD88E44}" type="parTrans" cxnId="{2E48983D-3350-445A-B1A4-FC6C46DD6785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3A3F2F-BCA3-4312-ABA5-727BDDA06B6A}" type="sibTrans" cxnId="{2E48983D-3350-445A-B1A4-FC6C46DD6785}">
      <dgm:prSet/>
      <dgm:spPr/>
      <dgm:t>
        <a:bodyPr/>
        <a:lstStyle/>
        <a:p>
          <a:endParaRPr lang="en-US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83BFA9-44EE-43CC-84C3-0C5605E74E5C}">
      <dgm:prSet phldrT="[Text]" custT="1"/>
      <dgm:spPr/>
      <dgm:t>
        <a:bodyPr/>
        <a:lstStyle/>
        <a:p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Mục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tiêu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đề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8439F4F9-7B44-4616-A460-6DF256316326}" type="parTrans" cxnId="{ADE7509D-345C-41A8-ACE7-FB2E29C69677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B6C8F2-F444-469C-8406-7925675EC207}" type="sibTrans" cxnId="{ADE7509D-345C-41A8-ACE7-FB2E29C69677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5F0D22-F847-497D-9472-1FC882EDFDCA}">
      <dgm:prSet phldrT="[Text]" custT="1"/>
      <dgm:spPr/>
      <dgm:t>
        <a:bodyPr/>
        <a:lstStyle/>
        <a:p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nghệ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333826F9-F79A-49F4-B16A-C1F2B1FBF906}" type="parTrans" cxnId="{15AB0681-1E55-465D-B409-597B34D22263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F3452C-26B7-4A29-9754-B49DDB4C1C1E}" type="sibTrans" cxnId="{15AB0681-1E55-465D-B409-597B34D22263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1B4BEE-3119-4513-8AFA-E9A7871C8409}">
      <dgm:prSet phldrT="[Text]" custT="1"/>
      <dgm:spPr/>
      <dgm:t>
        <a:bodyPr/>
        <a:lstStyle/>
        <a:p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kế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cài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đặt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hệ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thống</a:t>
          </a: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D4414DE0-0457-430C-B40F-20E85FE99540}" type="parTrans" cxnId="{0BA3C716-34D3-47C8-92A7-910D6131A6E8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D08DA6-2945-4D0D-A69C-3AC10CEAC3BE}" type="sibTrans" cxnId="{0BA3C716-34D3-47C8-92A7-910D6131A6E8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CFFCAD-FB8F-4D85-A246-A7B54C400F2E}">
      <dgm:prSet phldrT="[Text]" custT="1"/>
      <dgm:spPr/>
      <dgm:t>
        <a:bodyPr/>
        <a:lstStyle/>
        <a:p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chức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chính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diện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minh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họa</a:t>
          </a: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3017E84C-FC33-446B-973B-BE272AEDF6C1}" type="parTrans" cxnId="{05BD2B90-D8D5-4B5A-BC76-639C2D1CEAE2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DC64F7-9A64-45E5-A1EF-C74FF45B22C1}" type="sibTrans" cxnId="{05BD2B90-D8D5-4B5A-BC76-639C2D1CEAE2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2124D8-4310-4C31-A3B7-E62A1FBB3779}">
      <dgm:prSet phldrT="[Text]" custT="1"/>
      <dgm:spPr/>
      <dgm:t>
        <a:bodyPr/>
        <a:lstStyle/>
        <a:p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luận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hướng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6" action="ppaction://hlinksldjump"/>
          </dgm14:cNvPr>
        </a:ext>
      </dgm:extLst>
    </dgm:pt>
    <dgm:pt modelId="{FB8B9E15-25CD-4084-83F4-F0D782049260}" type="parTrans" cxnId="{CCDB9810-D431-4CA7-A31A-F3D18FF50FA8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A38BC4-1C63-4E09-9E5C-A375377DEBDF}" type="sibTrans" cxnId="{CCDB9810-D431-4CA7-A31A-F3D18FF50FA8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22774C-6418-449A-8F53-CC7B71E310A8}">
      <dgm:prSet phldrT="[Text]"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Demo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7" action="ppaction://hlinksldjump"/>
          </dgm14:cNvPr>
        </a:ext>
      </dgm:extLst>
    </dgm:pt>
    <dgm:pt modelId="{21E6B18B-8A60-4B9D-B0D7-5B047B2BAE17}" type="parTrans" cxnId="{767D7BA0-7C9B-426F-9960-AEF23BB50928}">
      <dgm:prSet/>
      <dgm:spPr/>
      <dgm:t>
        <a:bodyPr/>
        <a:lstStyle/>
        <a:p>
          <a:endParaRPr lang="en-US"/>
        </a:p>
      </dgm:t>
    </dgm:pt>
    <dgm:pt modelId="{9583A414-6209-4D2A-9224-898D18977584}" type="sibTrans" cxnId="{767D7BA0-7C9B-426F-9960-AEF23BB50928}">
      <dgm:prSet/>
      <dgm:spPr/>
      <dgm:t>
        <a:bodyPr/>
        <a:lstStyle/>
        <a:p>
          <a:endParaRPr lang="en-US"/>
        </a:p>
      </dgm:t>
    </dgm:pt>
    <dgm:pt modelId="{7F92BD4F-992B-4657-8FFC-40A7DBDC850C}" type="pres">
      <dgm:prSet presAssocID="{A094F5C7-E5CE-4C82-B72A-30B986F0F791}" presName="Name0" presStyleCnt="0">
        <dgm:presLayoutVars>
          <dgm:chMax val="7"/>
          <dgm:chPref val="7"/>
          <dgm:dir/>
        </dgm:presLayoutVars>
      </dgm:prSet>
      <dgm:spPr/>
    </dgm:pt>
    <dgm:pt modelId="{762AD5EA-5104-4FA0-9D40-6B0F50FF5DA6}" type="pres">
      <dgm:prSet presAssocID="{A094F5C7-E5CE-4C82-B72A-30B986F0F791}" presName="Name1" presStyleCnt="0"/>
      <dgm:spPr/>
    </dgm:pt>
    <dgm:pt modelId="{CEE4082E-771E-494C-8E29-6226FE9E0E67}" type="pres">
      <dgm:prSet presAssocID="{A094F5C7-E5CE-4C82-B72A-30B986F0F791}" presName="cycle" presStyleCnt="0"/>
      <dgm:spPr/>
    </dgm:pt>
    <dgm:pt modelId="{3BCD65DD-2058-4AE8-AFD3-2EC019D70AD3}" type="pres">
      <dgm:prSet presAssocID="{A094F5C7-E5CE-4C82-B72A-30B986F0F791}" presName="srcNode" presStyleLbl="node1" presStyleIdx="0" presStyleCnt="7"/>
      <dgm:spPr/>
    </dgm:pt>
    <dgm:pt modelId="{D6767C23-AE43-42EF-9C57-38284896EB49}" type="pres">
      <dgm:prSet presAssocID="{A094F5C7-E5CE-4C82-B72A-30B986F0F791}" presName="conn" presStyleLbl="parChTrans1D2" presStyleIdx="0" presStyleCnt="1"/>
      <dgm:spPr/>
    </dgm:pt>
    <dgm:pt modelId="{52DBEECB-FA96-443C-A978-F47AA90B5318}" type="pres">
      <dgm:prSet presAssocID="{A094F5C7-E5CE-4C82-B72A-30B986F0F791}" presName="extraNode" presStyleLbl="node1" presStyleIdx="0" presStyleCnt="7"/>
      <dgm:spPr/>
    </dgm:pt>
    <dgm:pt modelId="{5E88F193-CC14-4BB5-AEE6-9A5D5CE2B414}" type="pres">
      <dgm:prSet presAssocID="{A094F5C7-E5CE-4C82-B72A-30B986F0F791}" presName="dstNode" presStyleLbl="node1" presStyleIdx="0" presStyleCnt="7"/>
      <dgm:spPr/>
    </dgm:pt>
    <dgm:pt modelId="{3C5125AD-72E0-4487-9FA4-CA4EC32BA04B}" type="pres">
      <dgm:prSet presAssocID="{BF332203-188B-484D-98C9-003136CBCBA3}" presName="text_1" presStyleLbl="node1" presStyleIdx="0" presStyleCnt="7">
        <dgm:presLayoutVars>
          <dgm:bulletEnabled val="1"/>
        </dgm:presLayoutVars>
      </dgm:prSet>
      <dgm:spPr/>
    </dgm:pt>
    <dgm:pt modelId="{B89FA44A-C781-4E53-8105-D7A5010688AE}" type="pres">
      <dgm:prSet presAssocID="{BF332203-188B-484D-98C9-003136CBCBA3}" presName="accent_1" presStyleCnt="0"/>
      <dgm:spPr/>
    </dgm:pt>
    <dgm:pt modelId="{F730BD0E-84C5-4E43-BE25-64EE093D04F8}" type="pres">
      <dgm:prSet presAssocID="{BF332203-188B-484D-98C9-003136CBCBA3}" presName="accentRepeatNode" presStyleLbl="solidFgAcc1" presStyleIdx="0" presStyleCnt="7" custScaleX="78831" custScaleY="78831"/>
      <dgm:spPr/>
    </dgm:pt>
    <dgm:pt modelId="{2D5876D2-9AB2-47EE-9453-84D5DC2642B1}" type="pres">
      <dgm:prSet presAssocID="{AC83BFA9-44EE-43CC-84C3-0C5605E74E5C}" presName="text_2" presStyleLbl="node1" presStyleIdx="1" presStyleCnt="7">
        <dgm:presLayoutVars>
          <dgm:bulletEnabled val="1"/>
        </dgm:presLayoutVars>
      </dgm:prSet>
      <dgm:spPr/>
    </dgm:pt>
    <dgm:pt modelId="{12A481FA-F6C7-48E4-B823-8580C5C8960C}" type="pres">
      <dgm:prSet presAssocID="{AC83BFA9-44EE-43CC-84C3-0C5605E74E5C}" presName="accent_2" presStyleCnt="0"/>
      <dgm:spPr/>
    </dgm:pt>
    <dgm:pt modelId="{344B223C-CC44-4659-B6F7-170583C5A3A8}" type="pres">
      <dgm:prSet presAssocID="{AC83BFA9-44EE-43CC-84C3-0C5605E74E5C}" presName="accentRepeatNode" presStyleLbl="solidFgAcc1" presStyleIdx="1" presStyleCnt="7" custScaleX="78831" custScaleY="78831"/>
      <dgm:spPr/>
    </dgm:pt>
    <dgm:pt modelId="{024C41C4-27C6-4FB0-94EA-5BC5A03BE6BA}" type="pres">
      <dgm:prSet presAssocID="{925F0D22-F847-497D-9472-1FC882EDFDCA}" presName="text_3" presStyleLbl="node1" presStyleIdx="2" presStyleCnt="7">
        <dgm:presLayoutVars>
          <dgm:bulletEnabled val="1"/>
        </dgm:presLayoutVars>
      </dgm:prSet>
      <dgm:spPr/>
    </dgm:pt>
    <dgm:pt modelId="{3342CB25-E8E0-44A5-A6B6-955B5C3E8D11}" type="pres">
      <dgm:prSet presAssocID="{925F0D22-F847-497D-9472-1FC882EDFDCA}" presName="accent_3" presStyleCnt="0"/>
      <dgm:spPr/>
    </dgm:pt>
    <dgm:pt modelId="{2B3FC2EA-7BDF-4432-A246-F55D44E15204}" type="pres">
      <dgm:prSet presAssocID="{925F0D22-F847-497D-9472-1FC882EDFDCA}" presName="accentRepeatNode" presStyleLbl="solidFgAcc1" presStyleIdx="2" presStyleCnt="7" custScaleX="78831" custScaleY="78831"/>
      <dgm:spPr/>
    </dgm:pt>
    <dgm:pt modelId="{B9C386FD-7C10-4A60-8742-849A7BE12FFF}" type="pres">
      <dgm:prSet presAssocID="{941B4BEE-3119-4513-8AFA-E9A7871C8409}" presName="text_4" presStyleLbl="node1" presStyleIdx="3" presStyleCnt="7">
        <dgm:presLayoutVars>
          <dgm:bulletEnabled val="1"/>
        </dgm:presLayoutVars>
      </dgm:prSet>
      <dgm:spPr/>
    </dgm:pt>
    <dgm:pt modelId="{897B6FDE-356A-4435-8C0D-05143004AB5E}" type="pres">
      <dgm:prSet presAssocID="{941B4BEE-3119-4513-8AFA-E9A7871C8409}" presName="accent_4" presStyleCnt="0"/>
      <dgm:spPr/>
    </dgm:pt>
    <dgm:pt modelId="{54DB5203-9938-4E06-AB51-C520E25CA563}" type="pres">
      <dgm:prSet presAssocID="{941B4BEE-3119-4513-8AFA-E9A7871C8409}" presName="accentRepeatNode" presStyleLbl="solidFgAcc1" presStyleIdx="3" presStyleCnt="7" custScaleX="78831" custScaleY="78831" custLinFactNeighborX="5263"/>
      <dgm:spPr/>
    </dgm:pt>
    <dgm:pt modelId="{C611C718-7DA9-4E68-B26D-EDFA021F680F}" type="pres">
      <dgm:prSet presAssocID="{ADCFFCAD-FB8F-4D85-A246-A7B54C400F2E}" presName="text_5" presStyleLbl="node1" presStyleIdx="4" presStyleCnt="7">
        <dgm:presLayoutVars>
          <dgm:bulletEnabled val="1"/>
        </dgm:presLayoutVars>
      </dgm:prSet>
      <dgm:spPr/>
    </dgm:pt>
    <dgm:pt modelId="{A5E03B99-5355-457C-8C83-2621F52AD314}" type="pres">
      <dgm:prSet presAssocID="{ADCFFCAD-FB8F-4D85-A246-A7B54C400F2E}" presName="accent_5" presStyleCnt="0"/>
      <dgm:spPr/>
    </dgm:pt>
    <dgm:pt modelId="{652638CE-8261-485A-AE2B-7958F6444989}" type="pres">
      <dgm:prSet presAssocID="{ADCFFCAD-FB8F-4D85-A246-A7B54C400F2E}" presName="accentRepeatNode" presStyleLbl="solidFgAcc1" presStyleIdx="4" presStyleCnt="7" custScaleX="78831" custScaleY="78831"/>
      <dgm:spPr/>
    </dgm:pt>
    <dgm:pt modelId="{97443E25-0AC6-41E8-B331-B3CFA4D586CA}" type="pres">
      <dgm:prSet presAssocID="{6F2124D8-4310-4C31-A3B7-E62A1FBB3779}" presName="text_6" presStyleLbl="node1" presStyleIdx="5" presStyleCnt="7">
        <dgm:presLayoutVars>
          <dgm:bulletEnabled val="1"/>
        </dgm:presLayoutVars>
      </dgm:prSet>
      <dgm:spPr/>
    </dgm:pt>
    <dgm:pt modelId="{260ED5B0-C421-43BA-B5C7-99AC9AB53BD0}" type="pres">
      <dgm:prSet presAssocID="{6F2124D8-4310-4C31-A3B7-E62A1FBB3779}" presName="accent_6" presStyleCnt="0"/>
      <dgm:spPr/>
    </dgm:pt>
    <dgm:pt modelId="{DFA49388-EA85-46BA-A0D6-6B6F95339F2A}" type="pres">
      <dgm:prSet presAssocID="{6F2124D8-4310-4C31-A3B7-E62A1FBB3779}" presName="accentRepeatNode" presStyleLbl="solidFgAcc1" presStyleIdx="5" presStyleCnt="7" custScaleX="78831" custScaleY="78831"/>
      <dgm:spPr/>
    </dgm:pt>
    <dgm:pt modelId="{DD099E9D-7FD0-4E73-A971-5E87773A8C80}" type="pres">
      <dgm:prSet presAssocID="{2A22774C-6418-449A-8F53-CC7B71E310A8}" presName="text_7" presStyleLbl="node1" presStyleIdx="6" presStyleCnt="7">
        <dgm:presLayoutVars>
          <dgm:bulletEnabled val="1"/>
        </dgm:presLayoutVars>
      </dgm:prSet>
      <dgm:spPr/>
    </dgm:pt>
    <dgm:pt modelId="{9E024FD1-680F-4EAB-B11D-D8DB2737BF30}" type="pres">
      <dgm:prSet presAssocID="{2A22774C-6418-449A-8F53-CC7B71E310A8}" presName="accent_7" presStyleCnt="0"/>
      <dgm:spPr/>
    </dgm:pt>
    <dgm:pt modelId="{F4480A9A-8B5E-4F24-9D55-2E0F9B883836}" type="pres">
      <dgm:prSet presAssocID="{2A22774C-6418-449A-8F53-CC7B71E310A8}" presName="accentRepeatNode" presStyleLbl="solidFgAcc1" presStyleIdx="6" presStyleCnt="7" custScaleX="79030" custScaleY="79030"/>
      <dgm:spPr/>
    </dgm:pt>
  </dgm:ptLst>
  <dgm:cxnLst>
    <dgm:cxn modelId="{CCDB9810-D431-4CA7-A31A-F3D18FF50FA8}" srcId="{A094F5C7-E5CE-4C82-B72A-30B986F0F791}" destId="{6F2124D8-4310-4C31-A3B7-E62A1FBB3779}" srcOrd="5" destOrd="0" parTransId="{FB8B9E15-25CD-4084-83F4-F0D782049260}" sibTransId="{B9A38BC4-1C63-4E09-9E5C-A375377DEBDF}"/>
    <dgm:cxn modelId="{0BA3C716-34D3-47C8-92A7-910D6131A6E8}" srcId="{A094F5C7-E5CE-4C82-B72A-30B986F0F791}" destId="{941B4BEE-3119-4513-8AFA-E9A7871C8409}" srcOrd="3" destOrd="0" parTransId="{D4414DE0-0457-430C-B40F-20E85FE99540}" sibTransId="{3FD08DA6-2945-4D0D-A69C-3AC10CEAC3BE}"/>
    <dgm:cxn modelId="{E22FA02F-78B9-4683-97D6-3FDB078E489F}" type="presOf" srcId="{A094F5C7-E5CE-4C82-B72A-30B986F0F791}" destId="{7F92BD4F-992B-4657-8FFC-40A7DBDC850C}" srcOrd="0" destOrd="0" presId="urn:microsoft.com/office/officeart/2008/layout/VerticalCurvedList"/>
    <dgm:cxn modelId="{2E48983D-3350-445A-B1A4-FC6C46DD6785}" srcId="{A094F5C7-E5CE-4C82-B72A-30B986F0F791}" destId="{BF332203-188B-484D-98C9-003136CBCBA3}" srcOrd="0" destOrd="0" parTransId="{2125CF50-857C-4D1C-A54D-6C011CD88E44}" sibTransId="{0B3A3F2F-BCA3-4312-ABA5-727BDDA06B6A}"/>
    <dgm:cxn modelId="{022B6475-24D0-48FA-88DB-C556404DF162}" type="presOf" srcId="{AC83BFA9-44EE-43CC-84C3-0C5605E74E5C}" destId="{2D5876D2-9AB2-47EE-9453-84D5DC2642B1}" srcOrd="0" destOrd="0" presId="urn:microsoft.com/office/officeart/2008/layout/VerticalCurvedList"/>
    <dgm:cxn modelId="{15AB0681-1E55-465D-B409-597B34D22263}" srcId="{A094F5C7-E5CE-4C82-B72A-30B986F0F791}" destId="{925F0D22-F847-497D-9472-1FC882EDFDCA}" srcOrd="2" destOrd="0" parTransId="{333826F9-F79A-49F4-B16A-C1F2B1FBF906}" sibTransId="{53F3452C-26B7-4A29-9754-B49DDB4C1C1E}"/>
    <dgm:cxn modelId="{8386988F-2E69-4581-8358-00F7AB1AA0EB}" type="presOf" srcId="{BF332203-188B-484D-98C9-003136CBCBA3}" destId="{3C5125AD-72E0-4487-9FA4-CA4EC32BA04B}" srcOrd="0" destOrd="0" presId="urn:microsoft.com/office/officeart/2008/layout/VerticalCurvedList"/>
    <dgm:cxn modelId="{0F69AA8F-71C3-441D-B9F8-9BC05AC06D36}" type="presOf" srcId="{6F2124D8-4310-4C31-A3B7-E62A1FBB3779}" destId="{97443E25-0AC6-41E8-B331-B3CFA4D586CA}" srcOrd="0" destOrd="0" presId="urn:microsoft.com/office/officeart/2008/layout/VerticalCurvedList"/>
    <dgm:cxn modelId="{05BD2B90-D8D5-4B5A-BC76-639C2D1CEAE2}" srcId="{A094F5C7-E5CE-4C82-B72A-30B986F0F791}" destId="{ADCFFCAD-FB8F-4D85-A246-A7B54C400F2E}" srcOrd="4" destOrd="0" parTransId="{3017E84C-FC33-446B-973B-BE272AEDF6C1}" sibTransId="{D1DC64F7-9A64-45E5-A1EF-C74FF45B22C1}"/>
    <dgm:cxn modelId="{F6137C90-DC3F-49A5-B37C-A1BC02B141C9}" type="presOf" srcId="{925F0D22-F847-497D-9472-1FC882EDFDCA}" destId="{024C41C4-27C6-4FB0-94EA-5BC5A03BE6BA}" srcOrd="0" destOrd="0" presId="urn:microsoft.com/office/officeart/2008/layout/VerticalCurvedList"/>
    <dgm:cxn modelId="{ADE7509D-345C-41A8-ACE7-FB2E29C69677}" srcId="{A094F5C7-E5CE-4C82-B72A-30B986F0F791}" destId="{AC83BFA9-44EE-43CC-84C3-0C5605E74E5C}" srcOrd="1" destOrd="0" parTransId="{8439F4F9-7B44-4616-A460-6DF256316326}" sibTransId="{7EB6C8F2-F444-469C-8406-7925675EC207}"/>
    <dgm:cxn modelId="{767D7BA0-7C9B-426F-9960-AEF23BB50928}" srcId="{A094F5C7-E5CE-4C82-B72A-30B986F0F791}" destId="{2A22774C-6418-449A-8F53-CC7B71E310A8}" srcOrd="6" destOrd="0" parTransId="{21E6B18B-8A60-4B9D-B0D7-5B047B2BAE17}" sibTransId="{9583A414-6209-4D2A-9224-898D18977584}"/>
    <dgm:cxn modelId="{81DCD3A9-84AC-4B1A-B4D0-DD6E7C0B7C94}" type="presOf" srcId="{0B3A3F2F-BCA3-4312-ABA5-727BDDA06B6A}" destId="{D6767C23-AE43-42EF-9C57-38284896EB49}" srcOrd="0" destOrd="0" presId="urn:microsoft.com/office/officeart/2008/layout/VerticalCurvedList"/>
    <dgm:cxn modelId="{78813DC6-1DAB-4021-ABBE-36D5C5112066}" type="presOf" srcId="{ADCFFCAD-FB8F-4D85-A246-A7B54C400F2E}" destId="{C611C718-7DA9-4E68-B26D-EDFA021F680F}" srcOrd="0" destOrd="0" presId="urn:microsoft.com/office/officeart/2008/layout/VerticalCurvedList"/>
    <dgm:cxn modelId="{E4643AC8-A71E-41E9-9B17-FFE8B81064F4}" type="presOf" srcId="{941B4BEE-3119-4513-8AFA-E9A7871C8409}" destId="{B9C386FD-7C10-4A60-8742-849A7BE12FFF}" srcOrd="0" destOrd="0" presId="urn:microsoft.com/office/officeart/2008/layout/VerticalCurvedList"/>
    <dgm:cxn modelId="{43272DF4-21A9-4C3C-B157-B45005582432}" type="presOf" srcId="{2A22774C-6418-449A-8F53-CC7B71E310A8}" destId="{DD099E9D-7FD0-4E73-A971-5E87773A8C80}" srcOrd="0" destOrd="0" presId="urn:microsoft.com/office/officeart/2008/layout/VerticalCurvedList"/>
    <dgm:cxn modelId="{3F9E6A01-8070-431C-BBB8-30C0E98148EC}" type="presParOf" srcId="{7F92BD4F-992B-4657-8FFC-40A7DBDC850C}" destId="{762AD5EA-5104-4FA0-9D40-6B0F50FF5DA6}" srcOrd="0" destOrd="0" presId="urn:microsoft.com/office/officeart/2008/layout/VerticalCurvedList"/>
    <dgm:cxn modelId="{D5BF4648-0DA7-4F8D-8405-1AB513279B06}" type="presParOf" srcId="{762AD5EA-5104-4FA0-9D40-6B0F50FF5DA6}" destId="{CEE4082E-771E-494C-8E29-6226FE9E0E67}" srcOrd="0" destOrd="0" presId="urn:microsoft.com/office/officeart/2008/layout/VerticalCurvedList"/>
    <dgm:cxn modelId="{885FF310-6FE3-48E5-AB53-1B7AF8894FE5}" type="presParOf" srcId="{CEE4082E-771E-494C-8E29-6226FE9E0E67}" destId="{3BCD65DD-2058-4AE8-AFD3-2EC019D70AD3}" srcOrd="0" destOrd="0" presId="urn:microsoft.com/office/officeart/2008/layout/VerticalCurvedList"/>
    <dgm:cxn modelId="{B4F595FE-BF64-4F4D-8ECF-E5FE791FC773}" type="presParOf" srcId="{CEE4082E-771E-494C-8E29-6226FE9E0E67}" destId="{D6767C23-AE43-42EF-9C57-38284896EB49}" srcOrd="1" destOrd="0" presId="urn:microsoft.com/office/officeart/2008/layout/VerticalCurvedList"/>
    <dgm:cxn modelId="{C11DF2C9-DC7A-4E2B-8E77-08A203D9C6E0}" type="presParOf" srcId="{CEE4082E-771E-494C-8E29-6226FE9E0E67}" destId="{52DBEECB-FA96-443C-A978-F47AA90B5318}" srcOrd="2" destOrd="0" presId="urn:microsoft.com/office/officeart/2008/layout/VerticalCurvedList"/>
    <dgm:cxn modelId="{E5DB1054-A576-4D91-B987-9CA83CCAD2EE}" type="presParOf" srcId="{CEE4082E-771E-494C-8E29-6226FE9E0E67}" destId="{5E88F193-CC14-4BB5-AEE6-9A5D5CE2B414}" srcOrd="3" destOrd="0" presId="urn:microsoft.com/office/officeart/2008/layout/VerticalCurvedList"/>
    <dgm:cxn modelId="{0813F5AC-7435-4006-BFCB-6C986BF80DEC}" type="presParOf" srcId="{762AD5EA-5104-4FA0-9D40-6B0F50FF5DA6}" destId="{3C5125AD-72E0-4487-9FA4-CA4EC32BA04B}" srcOrd="1" destOrd="0" presId="urn:microsoft.com/office/officeart/2008/layout/VerticalCurvedList"/>
    <dgm:cxn modelId="{DD5EE095-4E47-4B92-AF1D-CF79FCB3BB01}" type="presParOf" srcId="{762AD5EA-5104-4FA0-9D40-6B0F50FF5DA6}" destId="{B89FA44A-C781-4E53-8105-D7A5010688AE}" srcOrd="2" destOrd="0" presId="urn:microsoft.com/office/officeart/2008/layout/VerticalCurvedList"/>
    <dgm:cxn modelId="{5F49F295-13B5-4B1F-8730-2DBC7083EA80}" type="presParOf" srcId="{B89FA44A-C781-4E53-8105-D7A5010688AE}" destId="{F730BD0E-84C5-4E43-BE25-64EE093D04F8}" srcOrd="0" destOrd="0" presId="urn:microsoft.com/office/officeart/2008/layout/VerticalCurvedList"/>
    <dgm:cxn modelId="{44C9F6BF-53C3-4212-A726-9D3A900359EA}" type="presParOf" srcId="{762AD5EA-5104-4FA0-9D40-6B0F50FF5DA6}" destId="{2D5876D2-9AB2-47EE-9453-84D5DC2642B1}" srcOrd="3" destOrd="0" presId="urn:microsoft.com/office/officeart/2008/layout/VerticalCurvedList"/>
    <dgm:cxn modelId="{734E1A18-947D-4DE7-89FC-681584661223}" type="presParOf" srcId="{762AD5EA-5104-4FA0-9D40-6B0F50FF5DA6}" destId="{12A481FA-F6C7-48E4-B823-8580C5C8960C}" srcOrd="4" destOrd="0" presId="urn:microsoft.com/office/officeart/2008/layout/VerticalCurvedList"/>
    <dgm:cxn modelId="{C9354382-328F-44ED-B3BC-AEB740CDB6C6}" type="presParOf" srcId="{12A481FA-F6C7-48E4-B823-8580C5C8960C}" destId="{344B223C-CC44-4659-B6F7-170583C5A3A8}" srcOrd="0" destOrd="0" presId="urn:microsoft.com/office/officeart/2008/layout/VerticalCurvedList"/>
    <dgm:cxn modelId="{68571A99-305F-4690-833B-EF28F0EE6E46}" type="presParOf" srcId="{762AD5EA-5104-4FA0-9D40-6B0F50FF5DA6}" destId="{024C41C4-27C6-4FB0-94EA-5BC5A03BE6BA}" srcOrd="5" destOrd="0" presId="urn:microsoft.com/office/officeart/2008/layout/VerticalCurvedList"/>
    <dgm:cxn modelId="{7066ABDC-6FA2-4BE3-9432-DFF3116CB4E8}" type="presParOf" srcId="{762AD5EA-5104-4FA0-9D40-6B0F50FF5DA6}" destId="{3342CB25-E8E0-44A5-A6B6-955B5C3E8D11}" srcOrd="6" destOrd="0" presId="urn:microsoft.com/office/officeart/2008/layout/VerticalCurvedList"/>
    <dgm:cxn modelId="{00263F1E-ED35-493F-94B7-8BDA6E769664}" type="presParOf" srcId="{3342CB25-E8E0-44A5-A6B6-955B5C3E8D11}" destId="{2B3FC2EA-7BDF-4432-A246-F55D44E15204}" srcOrd="0" destOrd="0" presId="urn:microsoft.com/office/officeart/2008/layout/VerticalCurvedList"/>
    <dgm:cxn modelId="{D9676FBD-1D92-4004-A6DF-26184855A6CD}" type="presParOf" srcId="{762AD5EA-5104-4FA0-9D40-6B0F50FF5DA6}" destId="{B9C386FD-7C10-4A60-8742-849A7BE12FFF}" srcOrd="7" destOrd="0" presId="urn:microsoft.com/office/officeart/2008/layout/VerticalCurvedList"/>
    <dgm:cxn modelId="{15E46A09-D189-45E4-97FF-F54F3CFF2A88}" type="presParOf" srcId="{762AD5EA-5104-4FA0-9D40-6B0F50FF5DA6}" destId="{897B6FDE-356A-4435-8C0D-05143004AB5E}" srcOrd="8" destOrd="0" presId="urn:microsoft.com/office/officeart/2008/layout/VerticalCurvedList"/>
    <dgm:cxn modelId="{5A53D2B0-741D-4909-92A7-A858360A992A}" type="presParOf" srcId="{897B6FDE-356A-4435-8C0D-05143004AB5E}" destId="{54DB5203-9938-4E06-AB51-C520E25CA563}" srcOrd="0" destOrd="0" presId="urn:microsoft.com/office/officeart/2008/layout/VerticalCurvedList"/>
    <dgm:cxn modelId="{F1E0FA88-BFD8-4EE7-8014-5A05D0630BAA}" type="presParOf" srcId="{762AD5EA-5104-4FA0-9D40-6B0F50FF5DA6}" destId="{C611C718-7DA9-4E68-B26D-EDFA021F680F}" srcOrd="9" destOrd="0" presId="urn:microsoft.com/office/officeart/2008/layout/VerticalCurvedList"/>
    <dgm:cxn modelId="{499990B2-236B-4247-ABC1-B0204C4A3AB3}" type="presParOf" srcId="{762AD5EA-5104-4FA0-9D40-6B0F50FF5DA6}" destId="{A5E03B99-5355-457C-8C83-2621F52AD314}" srcOrd="10" destOrd="0" presId="urn:microsoft.com/office/officeart/2008/layout/VerticalCurvedList"/>
    <dgm:cxn modelId="{76F5A205-2517-482E-A4C4-8B769017BD95}" type="presParOf" srcId="{A5E03B99-5355-457C-8C83-2621F52AD314}" destId="{652638CE-8261-485A-AE2B-7958F6444989}" srcOrd="0" destOrd="0" presId="urn:microsoft.com/office/officeart/2008/layout/VerticalCurvedList"/>
    <dgm:cxn modelId="{07E155F7-D9F7-4D7A-94AB-853FA0454A27}" type="presParOf" srcId="{762AD5EA-5104-4FA0-9D40-6B0F50FF5DA6}" destId="{97443E25-0AC6-41E8-B331-B3CFA4D586CA}" srcOrd="11" destOrd="0" presId="urn:microsoft.com/office/officeart/2008/layout/VerticalCurvedList"/>
    <dgm:cxn modelId="{47705185-2C09-4D74-B892-1EC9DB5AB8C8}" type="presParOf" srcId="{762AD5EA-5104-4FA0-9D40-6B0F50FF5DA6}" destId="{260ED5B0-C421-43BA-B5C7-99AC9AB53BD0}" srcOrd="12" destOrd="0" presId="urn:microsoft.com/office/officeart/2008/layout/VerticalCurvedList"/>
    <dgm:cxn modelId="{DD1D9DB0-727B-4D89-BADC-F971414E8027}" type="presParOf" srcId="{260ED5B0-C421-43BA-B5C7-99AC9AB53BD0}" destId="{DFA49388-EA85-46BA-A0D6-6B6F95339F2A}" srcOrd="0" destOrd="0" presId="urn:microsoft.com/office/officeart/2008/layout/VerticalCurvedList"/>
    <dgm:cxn modelId="{74C30709-AFE4-454B-B2F7-4A1CFDE907EE}" type="presParOf" srcId="{762AD5EA-5104-4FA0-9D40-6B0F50FF5DA6}" destId="{DD099E9D-7FD0-4E73-A971-5E87773A8C80}" srcOrd="13" destOrd="0" presId="urn:microsoft.com/office/officeart/2008/layout/VerticalCurvedList"/>
    <dgm:cxn modelId="{E5BBF1EE-E203-478A-9787-C8F1DB713DAE}" type="presParOf" srcId="{762AD5EA-5104-4FA0-9D40-6B0F50FF5DA6}" destId="{9E024FD1-680F-4EAB-B11D-D8DB2737BF30}" srcOrd="14" destOrd="0" presId="urn:microsoft.com/office/officeart/2008/layout/VerticalCurvedList"/>
    <dgm:cxn modelId="{A623B1AE-1024-4C98-800C-2021CD8EE671}" type="presParOf" srcId="{9E024FD1-680F-4EAB-B11D-D8DB2737BF30}" destId="{F4480A9A-8B5E-4F24-9D55-2E0F9B88383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964F2E-187E-48C7-A89F-8E5AEFB75BD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779A56-67D9-4417-8319-B07B3EFE5FB6}">
      <dgm:prSet phldrT="[Text]" custT="1"/>
      <dgm:spPr/>
      <dgm:t>
        <a:bodyPr/>
        <a:lstStyle/>
        <a:p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Phân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tích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yêu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cầu</a:t>
          </a: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E302A3-6E8A-47B3-9E08-06DB3A421A26}" type="parTrans" cxnId="{32CD5684-02DA-4561-9A0F-AD60624F8510}">
      <dgm:prSet/>
      <dgm:spPr/>
      <dgm:t>
        <a:bodyPr/>
        <a:lstStyle/>
        <a:p>
          <a:endParaRPr lang="en-US"/>
        </a:p>
      </dgm:t>
    </dgm:pt>
    <dgm:pt modelId="{6430AA4F-BF8F-43DF-93B9-C8EEF202204C}" type="sibTrans" cxnId="{32CD5684-02DA-4561-9A0F-AD60624F8510}">
      <dgm:prSet/>
      <dgm:spPr/>
      <dgm:t>
        <a:bodyPr/>
        <a:lstStyle/>
        <a:p>
          <a:endParaRPr lang="en-US"/>
        </a:p>
      </dgm:t>
    </dgm:pt>
    <dgm:pt modelId="{CDFFA9F5-6C42-4222-9082-7F5B17B8E0E0}">
      <dgm:prSet phldrT="[Text]" custT="1"/>
      <dgm:spPr/>
      <dgm:t>
        <a:bodyPr/>
        <a:lstStyle/>
        <a:p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kế</a:t>
          </a: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C7B7A6-1D1D-4659-9C75-99C30D17ED63}" type="parTrans" cxnId="{51D6D862-3640-402D-86A7-EE4F45FF29F2}">
      <dgm:prSet/>
      <dgm:spPr/>
      <dgm:t>
        <a:bodyPr/>
        <a:lstStyle/>
        <a:p>
          <a:endParaRPr lang="en-US"/>
        </a:p>
      </dgm:t>
    </dgm:pt>
    <dgm:pt modelId="{98AEE2A5-97B6-4AEE-B452-3BD6C45CFFFC}" type="sibTrans" cxnId="{51D6D862-3640-402D-86A7-EE4F45FF29F2}">
      <dgm:prSet/>
      <dgm:spPr/>
      <dgm:t>
        <a:bodyPr/>
        <a:lstStyle/>
        <a:p>
          <a:endParaRPr lang="en-US"/>
        </a:p>
      </dgm:t>
    </dgm:pt>
    <dgm:pt modelId="{DB6421C9-4ACC-44F2-9E64-AA8EF056B491}">
      <dgm:prSet phldrT="[Text]" custT="1"/>
      <dgm:spPr/>
      <dgm:t>
        <a:bodyPr/>
        <a:lstStyle/>
        <a:p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Cài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đặt</a:t>
          </a: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1828A0-302E-4C97-9739-50A2F07CAE95}" type="parTrans" cxnId="{4AABC1F4-FD00-48AC-BD1D-B63C44E82670}">
      <dgm:prSet/>
      <dgm:spPr/>
      <dgm:t>
        <a:bodyPr/>
        <a:lstStyle/>
        <a:p>
          <a:endParaRPr lang="en-US"/>
        </a:p>
      </dgm:t>
    </dgm:pt>
    <dgm:pt modelId="{14F454D2-99D7-4A16-911B-F4531732B76A}" type="sibTrans" cxnId="{4AABC1F4-FD00-48AC-BD1D-B63C44E82670}">
      <dgm:prSet/>
      <dgm:spPr/>
      <dgm:t>
        <a:bodyPr/>
        <a:lstStyle/>
        <a:p>
          <a:endParaRPr lang="en-US"/>
        </a:p>
      </dgm:t>
    </dgm:pt>
    <dgm:pt modelId="{A35DC6C0-A2A6-4B0F-ADFE-C84F83A1B7BE}">
      <dgm:prSet phldrT="[Text]" custT="1"/>
      <dgm:spPr/>
      <dgm:t>
        <a:bodyPr/>
        <a:lstStyle/>
        <a:p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Kiểm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thử</a:t>
          </a: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2AC0D7-562A-411F-9FEA-486DE048845C}" type="parTrans" cxnId="{796B457E-F9E0-4609-82B6-7CA986196BE2}">
      <dgm:prSet/>
      <dgm:spPr/>
      <dgm:t>
        <a:bodyPr/>
        <a:lstStyle/>
        <a:p>
          <a:endParaRPr lang="en-US"/>
        </a:p>
      </dgm:t>
    </dgm:pt>
    <dgm:pt modelId="{1A65CE8D-81BA-4D49-ACE2-AA3403953088}" type="sibTrans" cxnId="{796B457E-F9E0-4609-82B6-7CA986196BE2}">
      <dgm:prSet/>
      <dgm:spPr/>
      <dgm:t>
        <a:bodyPr/>
        <a:lstStyle/>
        <a:p>
          <a:endParaRPr lang="en-US"/>
        </a:p>
      </dgm:t>
    </dgm:pt>
    <dgm:pt modelId="{31410741-82EE-42C3-BC96-B8DFA7B84454}">
      <dgm:prSet phldrT="[Text]" custT="1"/>
      <dgm:spPr>
        <a:solidFill>
          <a:srgbClr val="FFE6E6"/>
        </a:solidFill>
      </dgm:spPr>
      <dgm:t>
        <a:bodyPr/>
        <a:lstStyle/>
        <a:p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khai</a:t>
          </a: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734C15-D90F-42BC-858F-95078857C60A}" type="parTrans" cxnId="{A9F2022B-9586-4EC1-BC68-13F26FC143B7}">
      <dgm:prSet/>
      <dgm:spPr/>
      <dgm:t>
        <a:bodyPr/>
        <a:lstStyle/>
        <a:p>
          <a:endParaRPr lang="en-US"/>
        </a:p>
      </dgm:t>
    </dgm:pt>
    <dgm:pt modelId="{40224F70-4D51-4CD7-BAEF-0E4FBE72D85A}" type="sibTrans" cxnId="{A9F2022B-9586-4EC1-BC68-13F26FC143B7}">
      <dgm:prSet/>
      <dgm:spPr/>
      <dgm:t>
        <a:bodyPr/>
        <a:lstStyle/>
        <a:p>
          <a:endParaRPr lang="en-US"/>
        </a:p>
      </dgm:t>
    </dgm:pt>
    <dgm:pt modelId="{DF93C160-727F-4432-9019-8F431C577E0F}" type="pres">
      <dgm:prSet presAssocID="{52964F2E-187E-48C7-A89F-8E5AEFB75BDD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44B06710-DA82-4126-B985-FB72E3B0965F}" type="pres">
      <dgm:prSet presAssocID="{31410741-82EE-42C3-BC96-B8DFA7B84454}" presName="Accent5" presStyleCnt="0"/>
      <dgm:spPr/>
    </dgm:pt>
    <dgm:pt modelId="{78E05886-4888-472B-B21D-BB37B0E013FC}" type="pres">
      <dgm:prSet presAssocID="{31410741-82EE-42C3-BC96-B8DFA7B84454}" presName="Accent" presStyleLbl="node1" presStyleIdx="0" presStyleCnt="5"/>
      <dgm:spPr/>
    </dgm:pt>
    <dgm:pt modelId="{FA453255-0999-4DDD-BB32-D75619FE890A}" type="pres">
      <dgm:prSet presAssocID="{31410741-82EE-42C3-BC96-B8DFA7B84454}" presName="ParentBackground5" presStyleCnt="0"/>
      <dgm:spPr/>
    </dgm:pt>
    <dgm:pt modelId="{E0E637F3-584A-4A76-BC51-73872F3BBF4D}" type="pres">
      <dgm:prSet presAssocID="{31410741-82EE-42C3-BC96-B8DFA7B84454}" presName="ParentBackground" presStyleLbl="fgAcc1" presStyleIdx="0" presStyleCnt="5"/>
      <dgm:spPr/>
    </dgm:pt>
    <dgm:pt modelId="{718AF7F7-6D4A-4E3A-85DC-1739ABB997FC}" type="pres">
      <dgm:prSet presAssocID="{31410741-82EE-42C3-BC96-B8DFA7B84454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00BEB03-1582-42CF-AE3F-4E714C3D83AF}" type="pres">
      <dgm:prSet presAssocID="{A35DC6C0-A2A6-4B0F-ADFE-C84F83A1B7BE}" presName="Accent4" presStyleCnt="0"/>
      <dgm:spPr/>
    </dgm:pt>
    <dgm:pt modelId="{220F734C-E403-463A-93A0-0CE267ED369A}" type="pres">
      <dgm:prSet presAssocID="{A35DC6C0-A2A6-4B0F-ADFE-C84F83A1B7BE}" presName="Accent" presStyleLbl="node1" presStyleIdx="1" presStyleCnt="5"/>
      <dgm:spPr>
        <a:solidFill>
          <a:srgbClr val="00B0F0"/>
        </a:solidFill>
      </dgm:spPr>
    </dgm:pt>
    <dgm:pt modelId="{1E4C6792-E5C5-477E-AE25-F9F3531FA593}" type="pres">
      <dgm:prSet presAssocID="{A35DC6C0-A2A6-4B0F-ADFE-C84F83A1B7BE}" presName="ParentBackground4" presStyleCnt="0"/>
      <dgm:spPr/>
    </dgm:pt>
    <dgm:pt modelId="{FD041EB2-45AD-439C-9F4D-8496B407A442}" type="pres">
      <dgm:prSet presAssocID="{A35DC6C0-A2A6-4B0F-ADFE-C84F83A1B7BE}" presName="ParentBackground" presStyleLbl="fgAcc1" presStyleIdx="1" presStyleCnt="5"/>
      <dgm:spPr/>
    </dgm:pt>
    <dgm:pt modelId="{125AF800-218F-4F48-9E95-3865AE291E31}" type="pres">
      <dgm:prSet presAssocID="{A35DC6C0-A2A6-4B0F-ADFE-C84F83A1B7BE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6BAD68C-E5F9-4B23-AF1E-54168CFDB0CF}" type="pres">
      <dgm:prSet presAssocID="{DB6421C9-4ACC-44F2-9E64-AA8EF056B491}" presName="Accent3" presStyleCnt="0"/>
      <dgm:spPr/>
    </dgm:pt>
    <dgm:pt modelId="{B8AC53A5-80FC-4E49-88D2-168F60705D61}" type="pres">
      <dgm:prSet presAssocID="{DB6421C9-4ACC-44F2-9E64-AA8EF056B491}" presName="Accent" presStyleLbl="node1" presStyleIdx="2" presStyleCnt="5"/>
      <dgm:spPr>
        <a:solidFill>
          <a:srgbClr val="92D050"/>
        </a:solidFill>
      </dgm:spPr>
    </dgm:pt>
    <dgm:pt modelId="{7FD7C306-EF43-4BF5-87DA-B17622F63617}" type="pres">
      <dgm:prSet presAssocID="{DB6421C9-4ACC-44F2-9E64-AA8EF056B491}" presName="ParentBackground3" presStyleCnt="0"/>
      <dgm:spPr/>
    </dgm:pt>
    <dgm:pt modelId="{2B530743-C0FB-4485-923D-1872105C9BAF}" type="pres">
      <dgm:prSet presAssocID="{DB6421C9-4ACC-44F2-9E64-AA8EF056B491}" presName="ParentBackground" presStyleLbl="fgAcc1" presStyleIdx="2" presStyleCnt="5"/>
      <dgm:spPr/>
    </dgm:pt>
    <dgm:pt modelId="{8DABB59A-86D0-4EA8-B34D-5C7B531F99D4}" type="pres">
      <dgm:prSet presAssocID="{DB6421C9-4ACC-44F2-9E64-AA8EF056B491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6F960DC-5EF1-4EC7-AF16-C7C152B03F49}" type="pres">
      <dgm:prSet presAssocID="{CDFFA9F5-6C42-4222-9082-7F5B17B8E0E0}" presName="Accent2" presStyleCnt="0"/>
      <dgm:spPr/>
    </dgm:pt>
    <dgm:pt modelId="{E26842D6-1F05-4BD5-A2AB-EE612F29E599}" type="pres">
      <dgm:prSet presAssocID="{CDFFA9F5-6C42-4222-9082-7F5B17B8E0E0}" presName="Accent" presStyleLbl="node1" presStyleIdx="3" presStyleCnt="5"/>
      <dgm:spPr>
        <a:solidFill>
          <a:srgbClr val="FFC000"/>
        </a:solidFill>
      </dgm:spPr>
    </dgm:pt>
    <dgm:pt modelId="{B2031CC4-4919-4D56-A1B7-0A658C2A928C}" type="pres">
      <dgm:prSet presAssocID="{CDFFA9F5-6C42-4222-9082-7F5B17B8E0E0}" presName="ParentBackground2" presStyleCnt="0"/>
      <dgm:spPr/>
    </dgm:pt>
    <dgm:pt modelId="{FFCB9F64-A5CE-41F1-950B-44F1AD223C4B}" type="pres">
      <dgm:prSet presAssocID="{CDFFA9F5-6C42-4222-9082-7F5B17B8E0E0}" presName="ParentBackground" presStyleLbl="fgAcc1" presStyleIdx="3" presStyleCnt="5"/>
      <dgm:spPr/>
    </dgm:pt>
    <dgm:pt modelId="{55CF6C51-1672-4804-A7F9-9473B9A334A7}" type="pres">
      <dgm:prSet presAssocID="{CDFFA9F5-6C42-4222-9082-7F5B17B8E0E0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8FA55CD-B572-47A1-BC32-76813E6A3D24}" type="pres">
      <dgm:prSet presAssocID="{B7779A56-67D9-4417-8319-B07B3EFE5FB6}" presName="Accent1" presStyleCnt="0"/>
      <dgm:spPr/>
    </dgm:pt>
    <dgm:pt modelId="{920C451E-566B-4F4F-A793-EE09B9702F61}" type="pres">
      <dgm:prSet presAssocID="{B7779A56-67D9-4417-8319-B07B3EFE5FB6}" presName="Accent" presStyleLbl="node1" presStyleIdx="4" presStyleCnt="5"/>
      <dgm:spPr>
        <a:solidFill>
          <a:srgbClr val="FF0000"/>
        </a:solidFill>
      </dgm:spPr>
    </dgm:pt>
    <dgm:pt modelId="{9229D073-34B2-421D-A245-EBEFF622754E}" type="pres">
      <dgm:prSet presAssocID="{B7779A56-67D9-4417-8319-B07B3EFE5FB6}" presName="ParentBackground1" presStyleCnt="0"/>
      <dgm:spPr/>
    </dgm:pt>
    <dgm:pt modelId="{4EE32213-CB0C-45CA-BEB8-3C9FE9156AF3}" type="pres">
      <dgm:prSet presAssocID="{B7779A56-67D9-4417-8319-B07B3EFE5FB6}" presName="ParentBackground" presStyleLbl="fgAcc1" presStyleIdx="4" presStyleCnt="5"/>
      <dgm:spPr/>
    </dgm:pt>
    <dgm:pt modelId="{88A0A20A-20C8-4AAE-A0AB-203A04271CB7}" type="pres">
      <dgm:prSet presAssocID="{B7779A56-67D9-4417-8319-B07B3EFE5FB6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A9F2022B-9586-4EC1-BC68-13F26FC143B7}" srcId="{52964F2E-187E-48C7-A89F-8E5AEFB75BDD}" destId="{31410741-82EE-42C3-BC96-B8DFA7B84454}" srcOrd="4" destOrd="0" parTransId="{B8734C15-D90F-42BC-858F-95078857C60A}" sibTransId="{40224F70-4D51-4CD7-BAEF-0E4FBE72D85A}"/>
    <dgm:cxn modelId="{0BB8C332-0381-4828-8608-B14FEED5C9EB}" type="presOf" srcId="{A35DC6C0-A2A6-4B0F-ADFE-C84F83A1B7BE}" destId="{125AF800-218F-4F48-9E95-3865AE291E31}" srcOrd="1" destOrd="0" presId="urn:microsoft.com/office/officeart/2011/layout/CircleProcess"/>
    <dgm:cxn modelId="{30A7523B-745F-4661-B54F-4A7E9859E832}" type="presOf" srcId="{CDFFA9F5-6C42-4222-9082-7F5B17B8E0E0}" destId="{55CF6C51-1672-4804-A7F9-9473B9A334A7}" srcOrd="1" destOrd="0" presId="urn:microsoft.com/office/officeart/2011/layout/CircleProcess"/>
    <dgm:cxn modelId="{51D6D862-3640-402D-86A7-EE4F45FF29F2}" srcId="{52964F2E-187E-48C7-A89F-8E5AEFB75BDD}" destId="{CDFFA9F5-6C42-4222-9082-7F5B17B8E0E0}" srcOrd="1" destOrd="0" parTransId="{78C7B7A6-1D1D-4659-9C75-99C30D17ED63}" sibTransId="{98AEE2A5-97B6-4AEE-B452-3BD6C45CFFFC}"/>
    <dgm:cxn modelId="{5D0F7D73-24E0-44DC-9F56-A7EDFDF17ED9}" type="presOf" srcId="{DB6421C9-4ACC-44F2-9E64-AA8EF056B491}" destId="{2B530743-C0FB-4485-923D-1872105C9BAF}" srcOrd="0" destOrd="0" presId="urn:microsoft.com/office/officeart/2011/layout/CircleProcess"/>
    <dgm:cxn modelId="{CC25E759-A3F1-4777-AC9F-6ED12DD99EF1}" type="presOf" srcId="{CDFFA9F5-6C42-4222-9082-7F5B17B8E0E0}" destId="{FFCB9F64-A5CE-41F1-950B-44F1AD223C4B}" srcOrd="0" destOrd="0" presId="urn:microsoft.com/office/officeart/2011/layout/CircleProcess"/>
    <dgm:cxn modelId="{796B457E-F9E0-4609-82B6-7CA986196BE2}" srcId="{52964F2E-187E-48C7-A89F-8E5AEFB75BDD}" destId="{A35DC6C0-A2A6-4B0F-ADFE-C84F83A1B7BE}" srcOrd="3" destOrd="0" parTransId="{582AC0D7-562A-411F-9FEA-486DE048845C}" sibTransId="{1A65CE8D-81BA-4D49-ACE2-AA3403953088}"/>
    <dgm:cxn modelId="{32CD5684-02DA-4561-9A0F-AD60624F8510}" srcId="{52964F2E-187E-48C7-A89F-8E5AEFB75BDD}" destId="{B7779A56-67D9-4417-8319-B07B3EFE5FB6}" srcOrd="0" destOrd="0" parTransId="{BDE302A3-6E8A-47B3-9E08-06DB3A421A26}" sibTransId="{6430AA4F-BF8F-43DF-93B9-C8EEF202204C}"/>
    <dgm:cxn modelId="{2AE23F8A-C9E6-4183-A2A9-543D47540E14}" type="presOf" srcId="{31410741-82EE-42C3-BC96-B8DFA7B84454}" destId="{718AF7F7-6D4A-4E3A-85DC-1739ABB997FC}" srcOrd="1" destOrd="0" presId="urn:microsoft.com/office/officeart/2011/layout/CircleProcess"/>
    <dgm:cxn modelId="{161CDB94-8487-4E35-871E-13C9CC2A4A24}" type="presOf" srcId="{31410741-82EE-42C3-BC96-B8DFA7B84454}" destId="{E0E637F3-584A-4A76-BC51-73872F3BBF4D}" srcOrd="0" destOrd="0" presId="urn:microsoft.com/office/officeart/2011/layout/CircleProcess"/>
    <dgm:cxn modelId="{591606AA-5870-489D-B19F-0781FF95D6A7}" type="presOf" srcId="{A35DC6C0-A2A6-4B0F-ADFE-C84F83A1B7BE}" destId="{FD041EB2-45AD-439C-9F4D-8496B407A442}" srcOrd="0" destOrd="0" presId="urn:microsoft.com/office/officeart/2011/layout/CircleProcess"/>
    <dgm:cxn modelId="{4F14D5D4-2BBF-40D4-BB3A-E313E7AD0043}" type="presOf" srcId="{52964F2E-187E-48C7-A89F-8E5AEFB75BDD}" destId="{DF93C160-727F-4432-9019-8F431C577E0F}" srcOrd="0" destOrd="0" presId="urn:microsoft.com/office/officeart/2011/layout/CircleProcess"/>
    <dgm:cxn modelId="{6B7BE5E5-D038-4A7C-9B22-2E9B0F72E48B}" type="presOf" srcId="{DB6421C9-4ACC-44F2-9E64-AA8EF056B491}" destId="{8DABB59A-86D0-4EA8-B34D-5C7B531F99D4}" srcOrd="1" destOrd="0" presId="urn:microsoft.com/office/officeart/2011/layout/CircleProcess"/>
    <dgm:cxn modelId="{779447EB-AE6C-46F4-B284-1062368548C4}" type="presOf" srcId="{B7779A56-67D9-4417-8319-B07B3EFE5FB6}" destId="{88A0A20A-20C8-4AAE-A0AB-203A04271CB7}" srcOrd="1" destOrd="0" presId="urn:microsoft.com/office/officeart/2011/layout/CircleProcess"/>
    <dgm:cxn modelId="{4AABC1F4-FD00-48AC-BD1D-B63C44E82670}" srcId="{52964F2E-187E-48C7-A89F-8E5AEFB75BDD}" destId="{DB6421C9-4ACC-44F2-9E64-AA8EF056B491}" srcOrd="2" destOrd="0" parTransId="{B81828A0-302E-4C97-9739-50A2F07CAE95}" sibTransId="{14F454D2-99D7-4A16-911B-F4531732B76A}"/>
    <dgm:cxn modelId="{16861FFC-ACEA-4CA7-92B1-BB3B3D0785F0}" type="presOf" srcId="{B7779A56-67D9-4417-8319-B07B3EFE5FB6}" destId="{4EE32213-CB0C-45CA-BEB8-3C9FE9156AF3}" srcOrd="0" destOrd="0" presId="urn:microsoft.com/office/officeart/2011/layout/CircleProcess"/>
    <dgm:cxn modelId="{6F95327B-3EE9-4055-A772-CB54D85FED86}" type="presParOf" srcId="{DF93C160-727F-4432-9019-8F431C577E0F}" destId="{44B06710-DA82-4126-B985-FB72E3B0965F}" srcOrd="0" destOrd="0" presId="urn:microsoft.com/office/officeart/2011/layout/CircleProcess"/>
    <dgm:cxn modelId="{B927175E-E37F-4C47-ADB0-59F8297EE0D3}" type="presParOf" srcId="{44B06710-DA82-4126-B985-FB72E3B0965F}" destId="{78E05886-4888-472B-B21D-BB37B0E013FC}" srcOrd="0" destOrd="0" presId="urn:microsoft.com/office/officeart/2011/layout/CircleProcess"/>
    <dgm:cxn modelId="{EF0D0164-4014-4961-AE07-22F37C7DA362}" type="presParOf" srcId="{DF93C160-727F-4432-9019-8F431C577E0F}" destId="{FA453255-0999-4DDD-BB32-D75619FE890A}" srcOrd="1" destOrd="0" presId="urn:microsoft.com/office/officeart/2011/layout/CircleProcess"/>
    <dgm:cxn modelId="{4DEFA8C0-FC72-4B5D-9CB0-0C0C4B8B13B5}" type="presParOf" srcId="{FA453255-0999-4DDD-BB32-D75619FE890A}" destId="{E0E637F3-584A-4A76-BC51-73872F3BBF4D}" srcOrd="0" destOrd="0" presId="urn:microsoft.com/office/officeart/2011/layout/CircleProcess"/>
    <dgm:cxn modelId="{3643B373-2022-44B9-8B43-291B2C9D6104}" type="presParOf" srcId="{DF93C160-727F-4432-9019-8F431C577E0F}" destId="{718AF7F7-6D4A-4E3A-85DC-1739ABB997FC}" srcOrd="2" destOrd="0" presId="urn:microsoft.com/office/officeart/2011/layout/CircleProcess"/>
    <dgm:cxn modelId="{3FA84BB8-8C3B-4BB2-B558-D4D97C66A24A}" type="presParOf" srcId="{DF93C160-727F-4432-9019-8F431C577E0F}" destId="{E00BEB03-1582-42CF-AE3F-4E714C3D83AF}" srcOrd="3" destOrd="0" presId="urn:microsoft.com/office/officeart/2011/layout/CircleProcess"/>
    <dgm:cxn modelId="{8332C549-9502-42F2-841B-25D27AE1BDEC}" type="presParOf" srcId="{E00BEB03-1582-42CF-AE3F-4E714C3D83AF}" destId="{220F734C-E403-463A-93A0-0CE267ED369A}" srcOrd="0" destOrd="0" presId="urn:microsoft.com/office/officeart/2011/layout/CircleProcess"/>
    <dgm:cxn modelId="{8B94D748-E372-403D-8641-2D3BDD91DFBA}" type="presParOf" srcId="{DF93C160-727F-4432-9019-8F431C577E0F}" destId="{1E4C6792-E5C5-477E-AE25-F9F3531FA593}" srcOrd="4" destOrd="0" presId="urn:microsoft.com/office/officeart/2011/layout/CircleProcess"/>
    <dgm:cxn modelId="{AA3D1CB6-8417-470B-AA51-B563C08B1CFF}" type="presParOf" srcId="{1E4C6792-E5C5-477E-AE25-F9F3531FA593}" destId="{FD041EB2-45AD-439C-9F4D-8496B407A442}" srcOrd="0" destOrd="0" presId="urn:microsoft.com/office/officeart/2011/layout/CircleProcess"/>
    <dgm:cxn modelId="{B64F9626-E7A3-4329-88F8-7983947E525B}" type="presParOf" srcId="{DF93C160-727F-4432-9019-8F431C577E0F}" destId="{125AF800-218F-4F48-9E95-3865AE291E31}" srcOrd="5" destOrd="0" presId="urn:microsoft.com/office/officeart/2011/layout/CircleProcess"/>
    <dgm:cxn modelId="{B6D780DE-FB8F-4ECB-A9AC-6DA742CCE557}" type="presParOf" srcId="{DF93C160-727F-4432-9019-8F431C577E0F}" destId="{66BAD68C-E5F9-4B23-AF1E-54168CFDB0CF}" srcOrd="6" destOrd="0" presId="urn:microsoft.com/office/officeart/2011/layout/CircleProcess"/>
    <dgm:cxn modelId="{2BDFEDAF-FBDC-40B2-82B6-C0C6D8F29A91}" type="presParOf" srcId="{66BAD68C-E5F9-4B23-AF1E-54168CFDB0CF}" destId="{B8AC53A5-80FC-4E49-88D2-168F60705D61}" srcOrd="0" destOrd="0" presId="urn:microsoft.com/office/officeart/2011/layout/CircleProcess"/>
    <dgm:cxn modelId="{1CED9ECC-7919-4B3F-8CB4-36DC35A8A1A4}" type="presParOf" srcId="{DF93C160-727F-4432-9019-8F431C577E0F}" destId="{7FD7C306-EF43-4BF5-87DA-B17622F63617}" srcOrd="7" destOrd="0" presId="urn:microsoft.com/office/officeart/2011/layout/CircleProcess"/>
    <dgm:cxn modelId="{63504F48-A749-4B59-9EF0-04BCF01E1468}" type="presParOf" srcId="{7FD7C306-EF43-4BF5-87DA-B17622F63617}" destId="{2B530743-C0FB-4485-923D-1872105C9BAF}" srcOrd="0" destOrd="0" presId="urn:microsoft.com/office/officeart/2011/layout/CircleProcess"/>
    <dgm:cxn modelId="{21D1A808-1B0B-4B15-A972-04C83C59EECE}" type="presParOf" srcId="{DF93C160-727F-4432-9019-8F431C577E0F}" destId="{8DABB59A-86D0-4EA8-B34D-5C7B531F99D4}" srcOrd="8" destOrd="0" presId="urn:microsoft.com/office/officeart/2011/layout/CircleProcess"/>
    <dgm:cxn modelId="{A6C1448E-ECD3-474B-8343-0741656015B7}" type="presParOf" srcId="{DF93C160-727F-4432-9019-8F431C577E0F}" destId="{F6F960DC-5EF1-4EC7-AF16-C7C152B03F49}" srcOrd="9" destOrd="0" presId="urn:microsoft.com/office/officeart/2011/layout/CircleProcess"/>
    <dgm:cxn modelId="{DEF0D2A2-0800-40B3-9AEC-3B1E1CCA38B7}" type="presParOf" srcId="{F6F960DC-5EF1-4EC7-AF16-C7C152B03F49}" destId="{E26842D6-1F05-4BD5-A2AB-EE612F29E599}" srcOrd="0" destOrd="0" presId="urn:microsoft.com/office/officeart/2011/layout/CircleProcess"/>
    <dgm:cxn modelId="{1E4FF8C1-5D44-4B18-81D8-02D047D988C2}" type="presParOf" srcId="{DF93C160-727F-4432-9019-8F431C577E0F}" destId="{B2031CC4-4919-4D56-A1B7-0A658C2A928C}" srcOrd="10" destOrd="0" presId="urn:microsoft.com/office/officeart/2011/layout/CircleProcess"/>
    <dgm:cxn modelId="{B24C7DEE-2B08-42C3-8E6E-24CAFADDFBA2}" type="presParOf" srcId="{B2031CC4-4919-4D56-A1B7-0A658C2A928C}" destId="{FFCB9F64-A5CE-41F1-950B-44F1AD223C4B}" srcOrd="0" destOrd="0" presId="urn:microsoft.com/office/officeart/2011/layout/CircleProcess"/>
    <dgm:cxn modelId="{A9D4410C-0686-4A72-983B-89AC817612D8}" type="presParOf" srcId="{DF93C160-727F-4432-9019-8F431C577E0F}" destId="{55CF6C51-1672-4804-A7F9-9473B9A334A7}" srcOrd="11" destOrd="0" presId="urn:microsoft.com/office/officeart/2011/layout/CircleProcess"/>
    <dgm:cxn modelId="{7497AB20-0C69-4363-9AD5-5FD73B065B2C}" type="presParOf" srcId="{DF93C160-727F-4432-9019-8F431C577E0F}" destId="{68FA55CD-B572-47A1-BC32-76813E6A3D24}" srcOrd="12" destOrd="0" presId="urn:microsoft.com/office/officeart/2011/layout/CircleProcess"/>
    <dgm:cxn modelId="{3AC8CF33-E7CB-416C-8BBC-F78AE02AC28C}" type="presParOf" srcId="{68FA55CD-B572-47A1-BC32-76813E6A3D24}" destId="{920C451E-566B-4F4F-A793-EE09B9702F61}" srcOrd="0" destOrd="0" presId="urn:microsoft.com/office/officeart/2011/layout/CircleProcess"/>
    <dgm:cxn modelId="{21D3D6A6-D921-43FB-84FF-5CDA85251AFC}" type="presParOf" srcId="{DF93C160-727F-4432-9019-8F431C577E0F}" destId="{9229D073-34B2-421D-A245-EBEFF622754E}" srcOrd="13" destOrd="0" presId="urn:microsoft.com/office/officeart/2011/layout/CircleProcess"/>
    <dgm:cxn modelId="{72DA89B0-1C2C-4800-924C-E8877B69A6D0}" type="presParOf" srcId="{9229D073-34B2-421D-A245-EBEFF622754E}" destId="{4EE32213-CB0C-45CA-BEB8-3C9FE9156AF3}" srcOrd="0" destOrd="0" presId="urn:microsoft.com/office/officeart/2011/layout/CircleProcess"/>
    <dgm:cxn modelId="{D5968AA5-7DE5-4AD0-98C3-E2488CAD328B}" type="presParOf" srcId="{DF93C160-727F-4432-9019-8F431C577E0F}" destId="{88A0A20A-20C8-4AAE-A0AB-203A04271CB7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C9D6BB-6B46-4035-B4DF-C8D029ECD8AD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5E4116-C2A7-4D09-8203-531D56F04FB6}">
      <dgm:prSet phldrT="[Text]" custT="1"/>
      <dgm:spPr>
        <a:solidFill>
          <a:schemeClr val="accent6">
            <a:lumMod val="20000"/>
            <a:lumOff val="8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2400" b="1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Nhóm</a:t>
          </a:r>
          <a:r>
            <a: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endParaRPr lang="en-US" sz="2400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647DF9-8195-44BB-B984-C85FE8B1F794}" type="parTrans" cxnId="{5302C65D-9208-41A1-B84F-2091C4EAE8BC}">
      <dgm:prSet/>
      <dgm:spPr/>
      <dgm:t>
        <a:bodyPr/>
        <a:lstStyle/>
        <a:p>
          <a:endParaRPr lang="en-US"/>
        </a:p>
      </dgm:t>
    </dgm:pt>
    <dgm:pt modelId="{DC698428-B572-4044-83C7-62AC21E2137A}" type="sibTrans" cxnId="{5302C65D-9208-41A1-B84F-2091C4EAE8BC}">
      <dgm:prSet/>
      <dgm:spPr/>
      <dgm:t>
        <a:bodyPr/>
        <a:lstStyle/>
        <a:p>
          <a:endParaRPr lang="en-US"/>
        </a:p>
      </dgm:t>
    </dgm:pt>
    <dgm:pt modelId="{0A6168E1-B9BB-415A-9AB0-BFCDEC28699F}">
      <dgm:prSet phldrT="[Text]" custT="1"/>
      <dgm:spPr>
        <a:solidFill>
          <a:schemeClr val="accent6">
            <a:lumMod val="20000"/>
            <a:lumOff val="8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2400" b="1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trị</a:t>
          </a:r>
          <a:r>
            <a: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r>
            <a:rPr lang="en-US" sz="2400" b="1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hệ</a:t>
          </a:r>
          <a:r>
            <a: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thống</a:t>
          </a:r>
          <a:endParaRPr lang="en-US" sz="2400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E7772B-0822-4BD4-A5D4-28BEAF08738C}" type="parTrans" cxnId="{DF01F286-EBFA-4BB2-8572-1653DA9370BD}">
      <dgm:prSet/>
      <dgm:spPr>
        <a:solidFill>
          <a:schemeClr val="accent6">
            <a:lumMod val="20000"/>
            <a:lumOff val="8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24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14BDC28-97F5-4EB8-85D0-B33901273636}" type="sibTrans" cxnId="{DF01F286-EBFA-4BB2-8572-1653DA9370BD}">
      <dgm:prSet/>
      <dgm:spPr/>
      <dgm:t>
        <a:bodyPr/>
        <a:lstStyle/>
        <a:p>
          <a:endParaRPr lang="en-US"/>
        </a:p>
      </dgm:t>
    </dgm:pt>
    <dgm:pt modelId="{F41CCE41-0994-4A6E-A0F7-B1C228B57E59}">
      <dgm:prSet phldrT="[Text]" custT="1"/>
      <dgm:spPr>
        <a:solidFill>
          <a:schemeClr val="accent6">
            <a:lumMod val="20000"/>
            <a:lumOff val="8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Nhân viên</a:t>
          </a:r>
          <a:endParaRPr lang="en-US" sz="2400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0C54AB-F8DB-4436-B2DF-19385A57A349}" type="parTrans" cxnId="{00F52FA1-A980-4C1C-AAA8-BF0EB4111A51}">
      <dgm:prSet/>
      <dgm:spPr>
        <a:solidFill>
          <a:schemeClr val="accent6">
            <a:lumMod val="20000"/>
            <a:lumOff val="8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24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9672D9-50A7-48CB-99CE-957603509237}" type="sibTrans" cxnId="{00F52FA1-A980-4C1C-AAA8-BF0EB4111A51}">
      <dgm:prSet/>
      <dgm:spPr/>
      <dgm:t>
        <a:bodyPr/>
        <a:lstStyle/>
        <a:p>
          <a:endParaRPr lang="en-US"/>
        </a:p>
      </dgm:t>
    </dgm:pt>
    <dgm:pt modelId="{3BB29ADC-223E-4E8F-A40A-0A305416BB8F}">
      <dgm:prSet phldrT="[Text]" custT="1"/>
      <dgm:spPr>
        <a:solidFill>
          <a:schemeClr val="accent6">
            <a:lumMod val="20000"/>
            <a:lumOff val="8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2400" b="1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endParaRPr lang="en-US" sz="2400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4915744-1F72-461E-ACF6-6B7BC54E8C39}" type="parTrans" cxnId="{7134E4DA-938F-4672-B2AD-50D3F4C23A82}">
      <dgm:prSet/>
      <dgm:spPr>
        <a:solidFill>
          <a:schemeClr val="accent6">
            <a:lumMod val="20000"/>
            <a:lumOff val="8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24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E39A0E-8753-4676-ACDA-21AEE68B8182}" type="sibTrans" cxnId="{7134E4DA-938F-4672-B2AD-50D3F4C23A82}">
      <dgm:prSet/>
      <dgm:spPr/>
      <dgm:t>
        <a:bodyPr/>
        <a:lstStyle/>
        <a:p>
          <a:endParaRPr lang="en-US"/>
        </a:p>
      </dgm:t>
    </dgm:pt>
    <dgm:pt modelId="{96F66E44-77C4-43EF-8F4F-74F5226C72B4}" type="pres">
      <dgm:prSet presAssocID="{0AC9D6BB-6B46-4035-B4DF-C8D029ECD8A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F05E163-B246-413C-8FE0-56572FA65600}" type="pres">
      <dgm:prSet presAssocID="{AE5E4116-C2A7-4D09-8203-531D56F04FB6}" presName="hierRoot1" presStyleCnt="0">
        <dgm:presLayoutVars>
          <dgm:hierBranch val="init"/>
        </dgm:presLayoutVars>
      </dgm:prSet>
      <dgm:spPr/>
    </dgm:pt>
    <dgm:pt modelId="{D4CC4368-E240-483E-9701-B1E24E3F0A0B}" type="pres">
      <dgm:prSet presAssocID="{AE5E4116-C2A7-4D09-8203-531D56F04FB6}" presName="rootComposite1" presStyleCnt="0"/>
      <dgm:spPr/>
    </dgm:pt>
    <dgm:pt modelId="{A397AA14-6E2C-4EF1-BE72-A150A9728FD1}" type="pres">
      <dgm:prSet presAssocID="{AE5E4116-C2A7-4D09-8203-531D56F04FB6}" presName="rootText1" presStyleLbl="node0" presStyleIdx="0" presStyleCnt="1" custScaleX="145552">
        <dgm:presLayoutVars>
          <dgm:chPref val="3"/>
        </dgm:presLayoutVars>
      </dgm:prSet>
      <dgm:spPr/>
    </dgm:pt>
    <dgm:pt modelId="{58EACEC2-1ACE-4347-AF7A-5E108E401939}" type="pres">
      <dgm:prSet presAssocID="{AE5E4116-C2A7-4D09-8203-531D56F04FB6}" presName="rootConnector1" presStyleLbl="node1" presStyleIdx="0" presStyleCnt="0"/>
      <dgm:spPr/>
    </dgm:pt>
    <dgm:pt modelId="{5CA4106B-D88D-40D1-808F-CAC4302F337A}" type="pres">
      <dgm:prSet presAssocID="{AE5E4116-C2A7-4D09-8203-531D56F04FB6}" presName="hierChild2" presStyleCnt="0"/>
      <dgm:spPr/>
    </dgm:pt>
    <dgm:pt modelId="{6FF3DBD9-539E-4D3D-AEC2-BA5E7491D91A}" type="pres">
      <dgm:prSet presAssocID="{22E7772B-0822-4BD4-A5D4-28BEAF08738C}" presName="Name37" presStyleLbl="parChTrans1D2" presStyleIdx="0" presStyleCnt="3"/>
      <dgm:spPr/>
    </dgm:pt>
    <dgm:pt modelId="{CD5B0A75-FBA6-48EC-8D82-313F91F2880D}" type="pres">
      <dgm:prSet presAssocID="{0A6168E1-B9BB-415A-9AB0-BFCDEC28699F}" presName="hierRoot2" presStyleCnt="0">
        <dgm:presLayoutVars>
          <dgm:hierBranch val="init"/>
        </dgm:presLayoutVars>
      </dgm:prSet>
      <dgm:spPr/>
    </dgm:pt>
    <dgm:pt modelId="{0684E751-2E02-475C-B6A8-CB753AEB9DC8}" type="pres">
      <dgm:prSet presAssocID="{0A6168E1-B9BB-415A-9AB0-BFCDEC28699F}" presName="rootComposite" presStyleCnt="0"/>
      <dgm:spPr/>
    </dgm:pt>
    <dgm:pt modelId="{6BE09528-CE29-4FF4-A328-63B60C16069C}" type="pres">
      <dgm:prSet presAssocID="{0A6168E1-B9BB-415A-9AB0-BFCDEC28699F}" presName="rootText" presStyleLbl="node2" presStyleIdx="0" presStyleCnt="3">
        <dgm:presLayoutVars>
          <dgm:chPref val="3"/>
        </dgm:presLayoutVars>
      </dgm:prSet>
      <dgm:spPr/>
    </dgm:pt>
    <dgm:pt modelId="{20BF1EF7-F0DA-4578-BD53-5FD139C47AAD}" type="pres">
      <dgm:prSet presAssocID="{0A6168E1-B9BB-415A-9AB0-BFCDEC28699F}" presName="rootConnector" presStyleLbl="node2" presStyleIdx="0" presStyleCnt="3"/>
      <dgm:spPr/>
    </dgm:pt>
    <dgm:pt modelId="{CF4901DF-CDEE-4F22-A682-D4862AAB1F19}" type="pres">
      <dgm:prSet presAssocID="{0A6168E1-B9BB-415A-9AB0-BFCDEC28699F}" presName="hierChild4" presStyleCnt="0"/>
      <dgm:spPr/>
    </dgm:pt>
    <dgm:pt modelId="{CF83AF11-3FB8-46F4-BB62-6735E14D2A47}" type="pres">
      <dgm:prSet presAssocID="{0A6168E1-B9BB-415A-9AB0-BFCDEC28699F}" presName="hierChild5" presStyleCnt="0"/>
      <dgm:spPr/>
    </dgm:pt>
    <dgm:pt modelId="{11D743F9-1DEC-45A3-848C-EE6FE4BC0C9D}" type="pres">
      <dgm:prSet presAssocID="{330C54AB-F8DB-4436-B2DF-19385A57A349}" presName="Name37" presStyleLbl="parChTrans1D2" presStyleIdx="1" presStyleCnt="3"/>
      <dgm:spPr/>
    </dgm:pt>
    <dgm:pt modelId="{DD7A8C3C-510A-4370-9364-6FFBB6DCC179}" type="pres">
      <dgm:prSet presAssocID="{F41CCE41-0994-4A6E-A0F7-B1C228B57E59}" presName="hierRoot2" presStyleCnt="0">
        <dgm:presLayoutVars>
          <dgm:hierBranch val="init"/>
        </dgm:presLayoutVars>
      </dgm:prSet>
      <dgm:spPr/>
    </dgm:pt>
    <dgm:pt modelId="{6E396D38-3687-42BE-9085-C7739E4EE356}" type="pres">
      <dgm:prSet presAssocID="{F41CCE41-0994-4A6E-A0F7-B1C228B57E59}" presName="rootComposite" presStyleCnt="0"/>
      <dgm:spPr/>
    </dgm:pt>
    <dgm:pt modelId="{D467B353-79E9-4142-8834-ABDF4A3BEAE9}" type="pres">
      <dgm:prSet presAssocID="{F41CCE41-0994-4A6E-A0F7-B1C228B57E59}" presName="rootText" presStyleLbl="node2" presStyleIdx="1" presStyleCnt="3">
        <dgm:presLayoutVars>
          <dgm:chPref val="3"/>
        </dgm:presLayoutVars>
      </dgm:prSet>
      <dgm:spPr/>
    </dgm:pt>
    <dgm:pt modelId="{B95463BB-7118-4E88-B0F1-DE6514CE82B0}" type="pres">
      <dgm:prSet presAssocID="{F41CCE41-0994-4A6E-A0F7-B1C228B57E59}" presName="rootConnector" presStyleLbl="node2" presStyleIdx="1" presStyleCnt="3"/>
      <dgm:spPr/>
    </dgm:pt>
    <dgm:pt modelId="{50F7F613-3DC7-4B86-8D07-CFE9400B3521}" type="pres">
      <dgm:prSet presAssocID="{F41CCE41-0994-4A6E-A0F7-B1C228B57E59}" presName="hierChild4" presStyleCnt="0"/>
      <dgm:spPr/>
    </dgm:pt>
    <dgm:pt modelId="{B6B765E0-061C-4589-A488-9D5B24E1A97E}" type="pres">
      <dgm:prSet presAssocID="{F41CCE41-0994-4A6E-A0F7-B1C228B57E59}" presName="hierChild5" presStyleCnt="0"/>
      <dgm:spPr/>
    </dgm:pt>
    <dgm:pt modelId="{C30A0BF4-EECF-4969-9C55-76B954F5DBEC}" type="pres">
      <dgm:prSet presAssocID="{54915744-1F72-461E-ACF6-6B7BC54E8C39}" presName="Name37" presStyleLbl="parChTrans1D2" presStyleIdx="2" presStyleCnt="3"/>
      <dgm:spPr/>
    </dgm:pt>
    <dgm:pt modelId="{50CC82E8-5D5C-46BC-99D8-2278F038D839}" type="pres">
      <dgm:prSet presAssocID="{3BB29ADC-223E-4E8F-A40A-0A305416BB8F}" presName="hierRoot2" presStyleCnt="0">
        <dgm:presLayoutVars>
          <dgm:hierBranch val="init"/>
        </dgm:presLayoutVars>
      </dgm:prSet>
      <dgm:spPr/>
    </dgm:pt>
    <dgm:pt modelId="{77018597-A6E2-43E1-96C4-346F37D1FDB6}" type="pres">
      <dgm:prSet presAssocID="{3BB29ADC-223E-4E8F-A40A-0A305416BB8F}" presName="rootComposite" presStyleCnt="0"/>
      <dgm:spPr/>
    </dgm:pt>
    <dgm:pt modelId="{2FB77FD2-B043-430A-88EE-7352E49FFC25}" type="pres">
      <dgm:prSet presAssocID="{3BB29ADC-223E-4E8F-A40A-0A305416BB8F}" presName="rootText" presStyleLbl="node2" presStyleIdx="2" presStyleCnt="3">
        <dgm:presLayoutVars>
          <dgm:chPref val="3"/>
        </dgm:presLayoutVars>
      </dgm:prSet>
      <dgm:spPr/>
    </dgm:pt>
    <dgm:pt modelId="{CDBC781D-357A-4126-AF7C-DCE219317048}" type="pres">
      <dgm:prSet presAssocID="{3BB29ADC-223E-4E8F-A40A-0A305416BB8F}" presName="rootConnector" presStyleLbl="node2" presStyleIdx="2" presStyleCnt="3"/>
      <dgm:spPr/>
    </dgm:pt>
    <dgm:pt modelId="{6A8AF27B-8C5E-497F-92D4-331788E3EA0B}" type="pres">
      <dgm:prSet presAssocID="{3BB29ADC-223E-4E8F-A40A-0A305416BB8F}" presName="hierChild4" presStyleCnt="0"/>
      <dgm:spPr/>
    </dgm:pt>
    <dgm:pt modelId="{EE9BC88A-C547-41DF-9ACF-6589D2526AEE}" type="pres">
      <dgm:prSet presAssocID="{3BB29ADC-223E-4E8F-A40A-0A305416BB8F}" presName="hierChild5" presStyleCnt="0"/>
      <dgm:spPr/>
    </dgm:pt>
    <dgm:pt modelId="{FC15520E-E720-4B3B-BDB1-8E27673B6F59}" type="pres">
      <dgm:prSet presAssocID="{AE5E4116-C2A7-4D09-8203-531D56F04FB6}" presName="hierChild3" presStyleCnt="0"/>
      <dgm:spPr/>
    </dgm:pt>
  </dgm:ptLst>
  <dgm:cxnLst>
    <dgm:cxn modelId="{40467909-8E4D-4BD2-9A66-5FD9065B4599}" type="presOf" srcId="{AE5E4116-C2A7-4D09-8203-531D56F04FB6}" destId="{A397AA14-6E2C-4EF1-BE72-A150A9728FD1}" srcOrd="0" destOrd="0" presId="urn:microsoft.com/office/officeart/2005/8/layout/orgChart1"/>
    <dgm:cxn modelId="{774B5611-B069-423E-B094-245484BE09FA}" type="presOf" srcId="{0A6168E1-B9BB-415A-9AB0-BFCDEC28699F}" destId="{6BE09528-CE29-4FF4-A328-63B60C16069C}" srcOrd="0" destOrd="0" presId="urn:microsoft.com/office/officeart/2005/8/layout/orgChart1"/>
    <dgm:cxn modelId="{DAA79B1A-C4D0-42BF-93FF-BDA4D129E478}" type="presOf" srcId="{54915744-1F72-461E-ACF6-6B7BC54E8C39}" destId="{C30A0BF4-EECF-4969-9C55-76B954F5DBEC}" srcOrd="0" destOrd="0" presId="urn:microsoft.com/office/officeart/2005/8/layout/orgChart1"/>
    <dgm:cxn modelId="{75327C2D-E3FD-4C5E-9EA0-09395B5E97DD}" type="presOf" srcId="{F41CCE41-0994-4A6E-A0F7-B1C228B57E59}" destId="{B95463BB-7118-4E88-B0F1-DE6514CE82B0}" srcOrd="1" destOrd="0" presId="urn:microsoft.com/office/officeart/2005/8/layout/orgChart1"/>
    <dgm:cxn modelId="{7EC3BD3B-D7C4-4CA4-A148-A0451FE63B80}" type="presOf" srcId="{AE5E4116-C2A7-4D09-8203-531D56F04FB6}" destId="{58EACEC2-1ACE-4347-AF7A-5E108E401939}" srcOrd="1" destOrd="0" presId="urn:microsoft.com/office/officeart/2005/8/layout/orgChart1"/>
    <dgm:cxn modelId="{5302C65D-9208-41A1-B84F-2091C4EAE8BC}" srcId="{0AC9D6BB-6B46-4035-B4DF-C8D029ECD8AD}" destId="{AE5E4116-C2A7-4D09-8203-531D56F04FB6}" srcOrd="0" destOrd="0" parTransId="{26647DF9-8195-44BB-B984-C85FE8B1F794}" sibTransId="{DC698428-B572-4044-83C7-62AC21E2137A}"/>
    <dgm:cxn modelId="{4BB7F86E-62B7-455F-9634-4F7FD906BD73}" type="presOf" srcId="{F41CCE41-0994-4A6E-A0F7-B1C228B57E59}" destId="{D467B353-79E9-4142-8834-ABDF4A3BEAE9}" srcOrd="0" destOrd="0" presId="urn:microsoft.com/office/officeart/2005/8/layout/orgChart1"/>
    <dgm:cxn modelId="{BB619651-9467-4564-A24F-E999C7DB4E25}" type="presOf" srcId="{3BB29ADC-223E-4E8F-A40A-0A305416BB8F}" destId="{CDBC781D-357A-4126-AF7C-DCE219317048}" srcOrd="1" destOrd="0" presId="urn:microsoft.com/office/officeart/2005/8/layout/orgChart1"/>
    <dgm:cxn modelId="{FD298079-1C37-40A9-9F8C-5C7A5B0C43FD}" type="presOf" srcId="{22E7772B-0822-4BD4-A5D4-28BEAF08738C}" destId="{6FF3DBD9-539E-4D3D-AEC2-BA5E7491D91A}" srcOrd="0" destOrd="0" presId="urn:microsoft.com/office/officeart/2005/8/layout/orgChart1"/>
    <dgm:cxn modelId="{DF01F286-EBFA-4BB2-8572-1653DA9370BD}" srcId="{AE5E4116-C2A7-4D09-8203-531D56F04FB6}" destId="{0A6168E1-B9BB-415A-9AB0-BFCDEC28699F}" srcOrd="0" destOrd="0" parTransId="{22E7772B-0822-4BD4-A5D4-28BEAF08738C}" sibTransId="{D14BDC28-97F5-4EB8-85D0-B33901273636}"/>
    <dgm:cxn modelId="{1491748A-D156-48BF-A9C8-A182E51279BA}" type="presOf" srcId="{0A6168E1-B9BB-415A-9AB0-BFCDEC28699F}" destId="{20BF1EF7-F0DA-4578-BD53-5FD139C47AAD}" srcOrd="1" destOrd="0" presId="urn:microsoft.com/office/officeart/2005/8/layout/orgChart1"/>
    <dgm:cxn modelId="{00F52FA1-A980-4C1C-AAA8-BF0EB4111A51}" srcId="{AE5E4116-C2A7-4D09-8203-531D56F04FB6}" destId="{F41CCE41-0994-4A6E-A0F7-B1C228B57E59}" srcOrd="1" destOrd="0" parTransId="{330C54AB-F8DB-4436-B2DF-19385A57A349}" sibTransId="{6E9672D9-50A7-48CB-99CE-957603509237}"/>
    <dgm:cxn modelId="{D4A9FCB7-CE5A-4C69-B47C-A0AC00528081}" type="presOf" srcId="{0AC9D6BB-6B46-4035-B4DF-C8D029ECD8AD}" destId="{96F66E44-77C4-43EF-8F4F-74F5226C72B4}" srcOrd="0" destOrd="0" presId="urn:microsoft.com/office/officeart/2005/8/layout/orgChart1"/>
    <dgm:cxn modelId="{AC26C5C1-2D74-4A07-8CAC-2D4AEBE16B42}" type="presOf" srcId="{3BB29ADC-223E-4E8F-A40A-0A305416BB8F}" destId="{2FB77FD2-B043-430A-88EE-7352E49FFC25}" srcOrd="0" destOrd="0" presId="urn:microsoft.com/office/officeart/2005/8/layout/orgChart1"/>
    <dgm:cxn modelId="{DFDEC1C7-8486-4CFB-8509-95BFE8515FAF}" type="presOf" srcId="{330C54AB-F8DB-4436-B2DF-19385A57A349}" destId="{11D743F9-1DEC-45A3-848C-EE6FE4BC0C9D}" srcOrd="0" destOrd="0" presId="urn:microsoft.com/office/officeart/2005/8/layout/orgChart1"/>
    <dgm:cxn modelId="{7134E4DA-938F-4672-B2AD-50D3F4C23A82}" srcId="{AE5E4116-C2A7-4D09-8203-531D56F04FB6}" destId="{3BB29ADC-223E-4E8F-A40A-0A305416BB8F}" srcOrd="2" destOrd="0" parTransId="{54915744-1F72-461E-ACF6-6B7BC54E8C39}" sibTransId="{A6E39A0E-8753-4676-ACDA-21AEE68B8182}"/>
    <dgm:cxn modelId="{B2FC28C7-03D3-49D1-9B4A-431F4724CE10}" type="presParOf" srcId="{96F66E44-77C4-43EF-8F4F-74F5226C72B4}" destId="{8F05E163-B246-413C-8FE0-56572FA65600}" srcOrd="0" destOrd="0" presId="urn:microsoft.com/office/officeart/2005/8/layout/orgChart1"/>
    <dgm:cxn modelId="{D4C31707-92E2-4105-8DC3-6BB4E18C0184}" type="presParOf" srcId="{8F05E163-B246-413C-8FE0-56572FA65600}" destId="{D4CC4368-E240-483E-9701-B1E24E3F0A0B}" srcOrd="0" destOrd="0" presId="urn:microsoft.com/office/officeart/2005/8/layout/orgChart1"/>
    <dgm:cxn modelId="{72946AF7-FC01-44DF-B64C-03303120B08B}" type="presParOf" srcId="{D4CC4368-E240-483E-9701-B1E24E3F0A0B}" destId="{A397AA14-6E2C-4EF1-BE72-A150A9728FD1}" srcOrd="0" destOrd="0" presId="urn:microsoft.com/office/officeart/2005/8/layout/orgChart1"/>
    <dgm:cxn modelId="{F14015D9-8181-46C7-883A-515798905051}" type="presParOf" srcId="{D4CC4368-E240-483E-9701-B1E24E3F0A0B}" destId="{58EACEC2-1ACE-4347-AF7A-5E108E401939}" srcOrd="1" destOrd="0" presId="urn:microsoft.com/office/officeart/2005/8/layout/orgChart1"/>
    <dgm:cxn modelId="{CED8FB8D-47FF-4944-82B1-9678E061EDB5}" type="presParOf" srcId="{8F05E163-B246-413C-8FE0-56572FA65600}" destId="{5CA4106B-D88D-40D1-808F-CAC4302F337A}" srcOrd="1" destOrd="0" presId="urn:microsoft.com/office/officeart/2005/8/layout/orgChart1"/>
    <dgm:cxn modelId="{B6F75E47-1261-4A7F-A663-3D967A3F7BCD}" type="presParOf" srcId="{5CA4106B-D88D-40D1-808F-CAC4302F337A}" destId="{6FF3DBD9-539E-4D3D-AEC2-BA5E7491D91A}" srcOrd="0" destOrd="0" presId="urn:microsoft.com/office/officeart/2005/8/layout/orgChart1"/>
    <dgm:cxn modelId="{8FD234D4-B15C-49B3-904D-4107D745B3BD}" type="presParOf" srcId="{5CA4106B-D88D-40D1-808F-CAC4302F337A}" destId="{CD5B0A75-FBA6-48EC-8D82-313F91F2880D}" srcOrd="1" destOrd="0" presId="urn:microsoft.com/office/officeart/2005/8/layout/orgChart1"/>
    <dgm:cxn modelId="{98CC828E-BA49-41DA-A014-118139E07CEE}" type="presParOf" srcId="{CD5B0A75-FBA6-48EC-8D82-313F91F2880D}" destId="{0684E751-2E02-475C-B6A8-CB753AEB9DC8}" srcOrd="0" destOrd="0" presId="urn:microsoft.com/office/officeart/2005/8/layout/orgChart1"/>
    <dgm:cxn modelId="{FC6BDDF2-6F87-465B-9927-9BD04B531693}" type="presParOf" srcId="{0684E751-2E02-475C-B6A8-CB753AEB9DC8}" destId="{6BE09528-CE29-4FF4-A328-63B60C16069C}" srcOrd="0" destOrd="0" presId="urn:microsoft.com/office/officeart/2005/8/layout/orgChart1"/>
    <dgm:cxn modelId="{63E0902C-597B-4C40-9F7F-13119F40FDE2}" type="presParOf" srcId="{0684E751-2E02-475C-B6A8-CB753AEB9DC8}" destId="{20BF1EF7-F0DA-4578-BD53-5FD139C47AAD}" srcOrd="1" destOrd="0" presId="urn:microsoft.com/office/officeart/2005/8/layout/orgChart1"/>
    <dgm:cxn modelId="{D2D1AC10-0B6E-47F3-AAAF-5A3CF3E79CBB}" type="presParOf" srcId="{CD5B0A75-FBA6-48EC-8D82-313F91F2880D}" destId="{CF4901DF-CDEE-4F22-A682-D4862AAB1F19}" srcOrd="1" destOrd="0" presId="urn:microsoft.com/office/officeart/2005/8/layout/orgChart1"/>
    <dgm:cxn modelId="{64C02003-B4DA-46CC-A0F5-DCB9C0F0D7CC}" type="presParOf" srcId="{CD5B0A75-FBA6-48EC-8D82-313F91F2880D}" destId="{CF83AF11-3FB8-46F4-BB62-6735E14D2A47}" srcOrd="2" destOrd="0" presId="urn:microsoft.com/office/officeart/2005/8/layout/orgChart1"/>
    <dgm:cxn modelId="{2874DED4-85C3-4C1A-B05C-A87C1026C7ED}" type="presParOf" srcId="{5CA4106B-D88D-40D1-808F-CAC4302F337A}" destId="{11D743F9-1DEC-45A3-848C-EE6FE4BC0C9D}" srcOrd="2" destOrd="0" presId="urn:microsoft.com/office/officeart/2005/8/layout/orgChart1"/>
    <dgm:cxn modelId="{1A36E3BE-7C15-4380-95BB-FC5C96E01EB6}" type="presParOf" srcId="{5CA4106B-D88D-40D1-808F-CAC4302F337A}" destId="{DD7A8C3C-510A-4370-9364-6FFBB6DCC179}" srcOrd="3" destOrd="0" presId="urn:microsoft.com/office/officeart/2005/8/layout/orgChart1"/>
    <dgm:cxn modelId="{1C17C58C-A28A-4784-9CC7-C02024D56FE9}" type="presParOf" srcId="{DD7A8C3C-510A-4370-9364-6FFBB6DCC179}" destId="{6E396D38-3687-42BE-9085-C7739E4EE356}" srcOrd="0" destOrd="0" presId="urn:microsoft.com/office/officeart/2005/8/layout/orgChart1"/>
    <dgm:cxn modelId="{8E8ECAF5-0E07-462B-A121-7E69C245F336}" type="presParOf" srcId="{6E396D38-3687-42BE-9085-C7739E4EE356}" destId="{D467B353-79E9-4142-8834-ABDF4A3BEAE9}" srcOrd="0" destOrd="0" presId="urn:microsoft.com/office/officeart/2005/8/layout/orgChart1"/>
    <dgm:cxn modelId="{19C044BD-CE8C-4ABE-AC82-3A90B562A75E}" type="presParOf" srcId="{6E396D38-3687-42BE-9085-C7739E4EE356}" destId="{B95463BB-7118-4E88-B0F1-DE6514CE82B0}" srcOrd="1" destOrd="0" presId="urn:microsoft.com/office/officeart/2005/8/layout/orgChart1"/>
    <dgm:cxn modelId="{E9EC8AD2-1756-49E8-B5AD-9858734B7028}" type="presParOf" srcId="{DD7A8C3C-510A-4370-9364-6FFBB6DCC179}" destId="{50F7F613-3DC7-4B86-8D07-CFE9400B3521}" srcOrd="1" destOrd="0" presId="urn:microsoft.com/office/officeart/2005/8/layout/orgChart1"/>
    <dgm:cxn modelId="{E1410293-F1CD-4E5B-8DC0-5712CB390D62}" type="presParOf" srcId="{DD7A8C3C-510A-4370-9364-6FFBB6DCC179}" destId="{B6B765E0-061C-4589-A488-9D5B24E1A97E}" srcOrd="2" destOrd="0" presId="urn:microsoft.com/office/officeart/2005/8/layout/orgChart1"/>
    <dgm:cxn modelId="{6B312C3B-45CE-4BCC-AAA1-B49A303593CF}" type="presParOf" srcId="{5CA4106B-D88D-40D1-808F-CAC4302F337A}" destId="{C30A0BF4-EECF-4969-9C55-76B954F5DBEC}" srcOrd="4" destOrd="0" presId="urn:microsoft.com/office/officeart/2005/8/layout/orgChart1"/>
    <dgm:cxn modelId="{915CDD36-9CFC-4C8E-A095-1286C129D4D6}" type="presParOf" srcId="{5CA4106B-D88D-40D1-808F-CAC4302F337A}" destId="{50CC82E8-5D5C-46BC-99D8-2278F038D839}" srcOrd="5" destOrd="0" presId="urn:microsoft.com/office/officeart/2005/8/layout/orgChart1"/>
    <dgm:cxn modelId="{CAA84A04-DB86-4993-8BFC-D60FDDB0091E}" type="presParOf" srcId="{50CC82E8-5D5C-46BC-99D8-2278F038D839}" destId="{77018597-A6E2-43E1-96C4-346F37D1FDB6}" srcOrd="0" destOrd="0" presId="urn:microsoft.com/office/officeart/2005/8/layout/orgChart1"/>
    <dgm:cxn modelId="{0BE40ED2-CCDD-45A0-9B0E-81E673988EF8}" type="presParOf" srcId="{77018597-A6E2-43E1-96C4-346F37D1FDB6}" destId="{2FB77FD2-B043-430A-88EE-7352E49FFC25}" srcOrd="0" destOrd="0" presId="urn:microsoft.com/office/officeart/2005/8/layout/orgChart1"/>
    <dgm:cxn modelId="{ADA1D579-7128-4D6F-A91A-29E6CD394C7D}" type="presParOf" srcId="{77018597-A6E2-43E1-96C4-346F37D1FDB6}" destId="{CDBC781D-357A-4126-AF7C-DCE219317048}" srcOrd="1" destOrd="0" presId="urn:microsoft.com/office/officeart/2005/8/layout/orgChart1"/>
    <dgm:cxn modelId="{5CC80791-CB97-4F65-B0B9-32BBFC5048D8}" type="presParOf" srcId="{50CC82E8-5D5C-46BC-99D8-2278F038D839}" destId="{6A8AF27B-8C5E-497F-92D4-331788E3EA0B}" srcOrd="1" destOrd="0" presId="urn:microsoft.com/office/officeart/2005/8/layout/orgChart1"/>
    <dgm:cxn modelId="{64D1AF13-7C90-49F6-A3FD-EDBF2F53E1EB}" type="presParOf" srcId="{50CC82E8-5D5C-46BC-99D8-2278F038D839}" destId="{EE9BC88A-C547-41DF-9ACF-6589D2526AEE}" srcOrd="2" destOrd="0" presId="urn:microsoft.com/office/officeart/2005/8/layout/orgChart1"/>
    <dgm:cxn modelId="{FD40ED2E-B014-4011-A388-CDB2ECE9761D}" type="presParOf" srcId="{8F05E163-B246-413C-8FE0-56572FA65600}" destId="{FC15520E-E720-4B3B-BDB1-8E27673B6F5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C8ADCA-6FCB-4CE5-BAAF-00AF51D68AE2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BE5767-2112-4B1B-8A90-2EB8253469DE}">
      <dgm:prSet phldrT="[Text]" custT="1"/>
      <dgm:spPr/>
      <dgm:t>
        <a:bodyPr/>
        <a:lstStyle/>
        <a:p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Danh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mục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</dgm:t>
    </dgm:pt>
    <dgm:pt modelId="{3FA95A9B-CCD2-4C21-8F9D-6C25266887E5}" type="parTrans" cxnId="{522CDCDF-4E32-423C-B510-AAF9722D561D}">
      <dgm:prSet/>
      <dgm:spPr/>
      <dgm:t>
        <a:bodyPr/>
        <a:lstStyle/>
        <a:p>
          <a:endParaRPr lang="en-US"/>
        </a:p>
      </dgm:t>
    </dgm:pt>
    <dgm:pt modelId="{D7F9FA4E-731B-4936-9A7C-CE3858BBD4ED}" type="sibTrans" cxnId="{522CDCDF-4E32-423C-B510-AAF9722D561D}">
      <dgm:prSet/>
      <dgm:spPr/>
      <dgm:t>
        <a:bodyPr/>
        <a:lstStyle/>
        <a:p>
          <a:endParaRPr lang="en-US"/>
        </a:p>
      </dgm:t>
    </dgm:pt>
    <dgm:pt modelId="{FD9E8CC5-C384-440E-897B-FE3840561C62}">
      <dgm:prSet phldrT="[Text]" custT="1"/>
      <dgm:spPr/>
      <dgm:t>
        <a:bodyPr/>
        <a:lstStyle/>
        <a:p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Thêm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sửa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xóa</a:t>
          </a: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A1B878-B751-4EB8-86F0-8BCC7109D0F7}" type="parTrans" cxnId="{4C8700DF-042E-4C4B-B3BF-1E774CA3952A}">
      <dgm:prSet/>
      <dgm:spPr/>
      <dgm:t>
        <a:bodyPr/>
        <a:lstStyle/>
        <a:p>
          <a:endParaRPr lang="en-US"/>
        </a:p>
      </dgm:t>
    </dgm:pt>
    <dgm:pt modelId="{DCEA5CAE-ABBA-4E26-A2B7-D21464006A52}" type="sibTrans" cxnId="{4C8700DF-042E-4C4B-B3BF-1E774CA3952A}">
      <dgm:prSet/>
      <dgm:spPr/>
      <dgm:t>
        <a:bodyPr/>
        <a:lstStyle/>
        <a:p>
          <a:endParaRPr lang="en-US"/>
        </a:p>
      </dgm:t>
    </dgm:pt>
    <dgm:pt modelId="{3E93B2E4-D4EC-4A8B-9617-3687671428CE}">
      <dgm:prSet phldrT="[Text]" custT="1"/>
      <dgm:spPr/>
      <dgm:t>
        <a:bodyPr/>
        <a:lstStyle/>
        <a:p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Thuốc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bệnh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</dgm:t>
    </dgm:pt>
    <dgm:pt modelId="{B2DC66A5-A605-4284-A1D4-CF1431B8AED9}" type="parTrans" cxnId="{95F8C90E-C244-4D4C-BB8C-8E2718E7F883}">
      <dgm:prSet/>
      <dgm:spPr/>
      <dgm:t>
        <a:bodyPr/>
        <a:lstStyle/>
        <a:p>
          <a:endParaRPr lang="en-US"/>
        </a:p>
      </dgm:t>
    </dgm:pt>
    <dgm:pt modelId="{97488D93-65FC-4645-8D8F-8ECDB6BFFEE1}" type="sibTrans" cxnId="{95F8C90E-C244-4D4C-BB8C-8E2718E7F883}">
      <dgm:prSet/>
      <dgm:spPr/>
      <dgm:t>
        <a:bodyPr/>
        <a:lstStyle/>
        <a:p>
          <a:endParaRPr lang="en-US"/>
        </a:p>
      </dgm:t>
    </dgm:pt>
    <dgm:pt modelId="{41D7CA9C-8AE4-4FC3-8DC8-B31ECEA7E518}">
      <dgm:prSet phldrT="[Text]" custT="1"/>
      <dgm:spPr/>
      <dgm:t>
        <a:bodyPr/>
        <a:lstStyle/>
        <a:p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Thêm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sửa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xóa</a:t>
          </a: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553A46-DDF9-46F8-86E3-0EC9A8D925C9}" type="parTrans" cxnId="{F7616A86-0A35-4DD8-A673-35C9AF2D7527}">
      <dgm:prSet/>
      <dgm:spPr/>
      <dgm:t>
        <a:bodyPr/>
        <a:lstStyle/>
        <a:p>
          <a:endParaRPr lang="en-US"/>
        </a:p>
      </dgm:t>
    </dgm:pt>
    <dgm:pt modelId="{7DAF6C82-0507-470A-95CE-A31DF7C3FACF}" type="sibTrans" cxnId="{F7616A86-0A35-4DD8-A673-35C9AF2D7527}">
      <dgm:prSet/>
      <dgm:spPr/>
      <dgm:t>
        <a:bodyPr/>
        <a:lstStyle/>
        <a:p>
          <a:endParaRPr lang="en-US"/>
        </a:p>
      </dgm:t>
    </dgm:pt>
    <dgm:pt modelId="{1E52A946-6E08-4A3E-8B3D-1C9167593E3E}">
      <dgm:prSet phldrT="[Text]" custT="1"/>
      <dgm:spPr/>
      <dgm:t>
        <a:bodyPr/>
        <a:lstStyle/>
        <a:p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Bản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tin:</a:t>
          </a:r>
        </a:p>
      </dgm:t>
    </dgm:pt>
    <dgm:pt modelId="{4E3E0359-1282-4FB9-8FE3-7FA184BF9B4E}" type="parTrans" cxnId="{72D4C559-DB96-4CE5-9EE8-E004D3DC63A7}">
      <dgm:prSet/>
      <dgm:spPr/>
      <dgm:t>
        <a:bodyPr/>
        <a:lstStyle/>
        <a:p>
          <a:endParaRPr lang="en-US"/>
        </a:p>
      </dgm:t>
    </dgm:pt>
    <dgm:pt modelId="{4298BEB2-A0DD-4804-B7BE-87A9EE5454F7}" type="sibTrans" cxnId="{72D4C559-DB96-4CE5-9EE8-E004D3DC63A7}">
      <dgm:prSet/>
      <dgm:spPr/>
      <dgm:t>
        <a:bodyPr/>
        <a:lstStyle/>
        <a:p>
          <a:endParaRPr lang="en-US"/>
        </a:p>
      </dgm:t>
    </dgm:pt>
    <dgm:pt modelId="{E0F5E49C-0672-4E96-90A8-1D83C83A9E75}">
      <dgm:prSet phldrT="[Text]" custT="1"/>
      <dgm:spPr/>
      <dgm:t>
        <a:bodyPr/>
        <a:lstStyle/>
        <a:p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Thêm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sửa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xóa</a:t>
          </a: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D3D6B9-E71F-4C9F-B53C-9A07264CD562}" type="parTrans" cxnId="{393867E2-F299-4ECC-B3C7-84BA1DBB8DDE}">
      <dgm:prSet/>
      <dgm:spPr/>
      <dgm:t>
        <a:bodyPr/>
        <a:lstStyle/>
        <a:p>
          <a:endParaRPr lang="en-US"/>
        </a:p>
      </dgm:t>
    </dgm:pt>
    <dgm:pt modelId="{03EBBCF9-6943-45F4-9369-B6E59CE0458D}" type="sibTrans" cxnId="{393867E2-F299-4ECC-B3C7-84BA1DBB8DDE}">
      <dgm:prSet/>
      <dgm:spPr/>
      <dgm:t>
        <a:bodyPr/>
        <a:lstStyle/>
        <a:p>
          <a:endParaRPr lang="en-US"/>
        </a:p>
      </dgm:t>
    </dgm:pt>
    <dgm:pt modelId="{B8DB5DED-2523-4EE9-9AC9-254278E6154F}">
      <dgm:prSet phldrT="[Text]" custT="1"/>
      <dgm:spPr/>
      <dgm:t>
        <a:bodyPr/>
        <a:lstStyle/>
        <a:p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Nhân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viên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</dgm:t>
    </dgm:pt>
    <dgm:pt modelId="{2936A32C-1F4A-4EB8-B59F-A9A97A522771}" type="sibTrans" cxnId="{12DD453C-67CE-4949-89B8-3035CE66F7D1}">
      <dgm:prSet/>
      <dgm:spPr/>
      <dgm:t>
        <a:bodyPr/>
        <a:lstStyle/>
        <a:p>
          <a:endParaRPr lang="en-US"/>
        </a:p>
      </dgm:t>
    </dgm:pt>
    <dgm:pt modelId="{F5A85361-F2F1-4F44-8503-D2A16EE0792E}" type="parTrans" cxnId="{12DD453C-67CE-4949-89B8-3035CE66F7D1}">
      <dgm:prSet/>
      <dgm:spPr/>
      <dgm:t>
        <a:bodyPr/>
        <a:lstStyle/>
        <a:p>
          <a:endParaRPr lang="en-US"/>
        </a:p>
      </dgm:t>
    </dgm:pt>
    <dgm:pt modelId="{28773C94-D574-42B0-8BC2-06798D89A211}">
      <dgm:prSet phldrT="[Text]" custT="1"/>
      <dgm:spPr/>
      <dgm:t>
        <a:bodyPr/>
        <a:lstStyle/>
        <a:p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Thêm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sửa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khóa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mở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khóa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khoản</a:t>
          </a: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1BCCF4-F893-4648-806A-1548F7007073}" type="parTrans" cxnId="{353EFACB-1343-4A76-A424-1966D8BB1FD9}">
      <dgm:prSet/>
      <dgm:spPr/>
      <dgm:t>
        <a:bodyPr/>
        <a:lstStyle/>
        <a:p>
          <a:endParaRPr lang="en-US"/>
        </a:p>
      </dgm:t>
    </dgm:pt>
    <dgm:pt modelId="{0926582E-7431-4756-B572-3543F434491E}" type="sibTrans" cxnId="{353EFACB-1343-4A76-A424-1966D8BB1FD9}">
      <dgm:prSet/>
      <dgm:spPr/>
      <dgm:t>
        <a:bodyPr/>
        <a:lstStyle/>
        <a:p>
          <a:endParaRPr lang="en-US"/>
        </a:p>
      </dgm:t>
    </dgm:pt>
    <dgm:pt modelId="{8CC21940-B032-4355-9FB9-22CB95079E83}">
      <dgm:prSet phldrT="[Text]" custT="1"/>
      <dgm:spPr/>
      <dgm:t>
        <a:bodyPr/>
        <a:lstStyle/>
        <a:p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</dgm:t>
    </dgm:pt>
    <dgm:pt modelId="{D58F5AF2-8F36-46AC-99C7-E12DF4CB9E9B}" type="parTrans" cxnId="{310B7F03-DC73-4320-B691-2CFDC3690BFA}">
      <dgm:prSet/>
      <dgm:spPr/>
      <dgm:t>
        <a:bodyPr/>
        <a:lstStyle/>
        <a:p>
          <a:endParaRPr lang="en-US"/>
        </a:p>
      </dgm:t>
    </dgm:pt>
    <dgm:pt modelId="{48F3CA95-B1A5-4B0D-8FFC-96563E193B5D}" type="sibTrans" cxnId="{310B7F03-DC73-4320-B691-2CFDC3690BFA}">
      <dgm:prSet/>
      <dgm:spPr/>
      <dgm:t>
        <a:bodyPr/>
        <a:lstStyle/>
        <a:p>
          <a:endParaRPr lang="en-US"/>
        </a:p>
      </dgm:t>
    </dgm:pt>
    <dgm:pt modelId="{40458AC0-BE29-4428-9232-0B047595FE92}">
      <dgm:prSet phldrT="[Text]" custT="1"/>
      <dgm:spPr/>
      <dgm:t>
        <a:bodyPr/>
        <a:lstStyle/>
        <a:p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Đóng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mở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khoản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EFDDE9-0BD3-4362-A4DD-15556E77546B}" type="parTrans" cxnId="{14D59F61-10EF-42F9-93C5-42B781F1EBE4}">
      <dgm:prSet/>
      <dgm:spPr/>
      <dgm:t>
        <a:bodyPr/>
        <a:lstStyle/>
        <a:p>
          <a:endParaRPr lang="en-US"/>
        </a:p>
      </dgm:t>
    </dgm:pt>
    <dgm:pt modelId="{25B7F44F-36D9-4DDE-8056-4D1E05C9163E}" type="sibTrans" cxnId="{14D59F61-10EF-42F9-93C5-42B781F1EBE4}">
      <dgm:prSet/>
      <dgm:spPr/>
      <dgm:t>
        <a:bodyPr/>
        <a:lstStyle/>
        <a:p>
          <a:endParaRPr lang="en-US"/>
        </a:p>
      </dgm:t>
    </dgm:pt>
    <dgm:pt modelId="{7B0CA4E4-BCC7-4C61-985C-8420C1ABE769}" type="pres">
      <dgm:prSet presAssocID="{72C8ADCA-6FCB-4CE5-BAAF-00AF51D68AE2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7388CBCB-595E-4F0B-A848-5EE05E2CECE6}" type="pres">
      <dgm:prSet presAssocID="{01BE5767-2112-4B1B-8A90-2EB8253469DE}" presName="composite" presStyleCnt="0"/>
      <dgm:spPr/>
    </dgm:pt>
    <dgm:pt modelId="{FCC42949-EA93-470A-AC20-BCD4B8834696}" type="pres">
      <dgm:prSet presAssocID="{01BE5767-2112-4B1B-8A90-2EB8253469DE}" presName="FirstChild" presStyleLbl="revTx" presStyleIdx="0" presStyleCnt="5" custScaleY="81025">
        <dgm:presLayoutVars>
          <dgm:chMax val="0"/>
          <dgm:chPref val="0"/>
          <dgm:bulletEnabled val="1"/>
        </dgm:presLayoutVars>
      </dgm:prSet>
      <dgm:spPr/>
    </dgm:pt>
    <dgm:pt modelId="{3D0F328E-7BDF-45BA-A4E4-ACEA8418C30E}" type="pres">
      <dgm:prSet presAssocID="{01BE5767-2112-4B1B-8A90-2EB8253469DE}" presName="Parent" presStyleLbl="alignNode1" presStyleIdx="0" presStyleCnt="5" custScaleY="81025">
        <dgm:presLayoutVars>
          <dgm:chMax val="3"/>
          <dgm:chPref val="3"/>
          <dgm:bulletEnabled val="1"/>
        </dgm:presLayoutVars>
      </dgm:prSet>
      <dgm:spPr/>
    </dgm:pt>
    <dgm:pt modelId="{53E1A6B5-9B64-4467-AEE1-263B2C323DF9}" type="pres">
      <dgm:prSet presAssocID="{01BE5767-2112-4B1B-8A90-2EB8253469DE}" presName="Accent" presStyleLbl="parChTrans1D1" presStyleIdx="0" presStyleCnt="5"/>
      <dgm:spPr/>
    </dgm:pt>
    <dgm:pt modelId="{153018C2-0A91-45D6-B6E3-1EF7CCABA3F6}" type="pres">
      <dgm:prSet presAssocID="{D7F9FA4E-731B-4936-9A7C-CE3858BBD4ED}" presName="sibTrans" presStyleCnt="0"/>
      <dgm:spPr/>
    </dgm:pt>
    <dgm:pt modelId="{D61087C0-B95B-4201-8343-942DF69D8FE9}" type="pres">
      <dgm:prSet presAssocID="{3E93B2E4-D4EC-4A8B-9617-3687671428CE}" presName="composite" presStyleCnt="0"/>
      <dgm:spPr/>
    </dgm:pt>
    <dgm:pt modelId="{5EC5D9F9-148A-4A88-B267-D717D9A90282}" type="pres">
      <dgm:prSet presAssocID="{3E93B2E4-D4EC-4A8B-9617-3687671428CE}" presName="FirstChild" presStyleLbl="revTx" presStyleIdx="1" presStyleCnt="5" custScaleY="81025">
        <dgm:presLayoutVars>
          <dgm:chMax val="0"/>
          <dgm:chPref val="0"/>
          <dgm:bulletEnabled val="1"/>
        </dgm:presLayoutVars>
      </dgm:prSet>
      <dgm:spPr/>
    </dgm:pt>
    <dgm:pt modelId="{551CD66D-80CA-48BD-A805-31DD9DAB6C2B}" type="pres">
      <dgm:prSet presAssocID="{3E93B2E4-D4EC-4A8B-9617-3687671428CE}" presName="Parent" presStyleLbl="alignNode1" presStyleIdx="1" presStyleCnt="5" custScaleY="81025">
        <dgm:presLayoutVars>
          <dgm:chMax val="3"/>
          <dgm:chPref val="3"/>
          <dgm:bulletEnabled val="1"/>
        </dgm:presLayoutVars>
      </dgm:prSet>
      <dgm:spPr/>
    </dgm:pt>
    <dgm:pt modelId="{D76A9A7F-4F9A-40C3-A8E1-FB29EC54CC3A}" type="pres">
      <dgm:prSet presAssocID="{3E93B2E4-D4EC-4A8B-9617-3687671428CE}" presName="Accent" presStyleLbl="parChTrans1D1" presStyleIdx="1" presStyleCnt="5"/>
      <dgm:spPr/>
    </dgm:pt>
    <dgm:pt modelId="{10EEE1C7-0045-498C-A620-28014A1FCA1C}" type="pres">
      <dgm:prSet presAssocID="{97488D93-65FC-4645-8D8F-8ECDB6BFFEE1}" presName="sibTrans" presStyleCnt="0"/>
      <dgm:spPr/>
    </dgm:pt>
    <dgm:pt modelId="{4C5C929F-3FC6-4DD3-A96D-18AB45D73CAD}" type="pres">
      <dgm:prSet presAssocID="{1E52A946-6E08-4A3E-8B3D-1C9167593E3E}" presName="composite" presStyleCnt="0"/>
      <dgm:spPr/>
    </dgm:pt>
    <dgm:pt modelId="{5F8B28B2-DC14-4E04-9129-6DB355BF84A5}" type="pres">
      <dgm:prSet presAssocID="{1E52A946-6E08-4A3E-8B3D-1C9167593E3E}" presName="FirstChild" presStyleLbl="revTx" presStyleIdx="2" presStyleCnt="5" custScaleY="81025">
        <dgm:presLayoutVars>
          <dgm:chMax val="0"/>
          <dgm:chPref val="0"/>
          <dgm:bulletEnabled val="1"/>
        </dgm:presLayoutVars>
      </dgm:prSet>
      <dgm:spPr/>
    </dgm:pt>
    <dgm:pt modelId="{A4C2C997-B89C-4A11-AA3C-CE15E9C90401}" type="pres">
      <dgm:prSet presAssocID="{1E52A946-6E08-4A3E-8B3D-1C9167593E3E}" presName="Parent" presStyleLbl="alignNode1" presStyleIdx="2" presStyleCnt="5" custScaleY="81025">
        <dgm:presLayoutVars>
          <dgm:chMax val="3"/>
          <dgm:chPref val="3"/>
          <dgm:bulletEnabled val="1"/>
        </dgm:presLayoutVars>
      </dgm:prSet>
      <dgm:spPr/>
    </dgm:pt>
    <dgm:pt modelId="{9986A17E-4D70-4CCD-A447-A98E958C0D5B}" type="pres">
      <dgm:prSet presAssocID="{1E52A946-6E08-4A3E-8B3D-1C9167593E3E}" presName="Accent" presStyleLbl="parChTrans1D1" presStyleIdx="2" presStyleCnt="5"/>
      <dgm:spPr/>
    </dgm:pt>
    <dgm:pt modelId="{F9C32377-D46E-4472-BADF-44DAD9564D0A}" type="pres">
      <dgm:prSet presAssocID="{4298BEB2-A0DD-4804-B7BE-87A9EE5454F7}" presName="sibTrans" presStyleCnt="0"/>
      <dgm:spPr/>
    </dgm:pt>
    <dgm:pt modelId="{78B6E453-80A7-42D2-85C3-4D181F67FCF6}" type="pres">
      <dgm:prSet presAssocID="{B8DB5DED-2523-4EE9-9AC9-254278E6154F}" presName="composite" presStyleCnt="0"/>
      <dgm:spPr/>
    </dgm:pt>
    <dgm:pt modelId="{C3CC1801-55AE-4662-94A2-F1CA4D3769E8}" type="pres">
      <dgm:prSet presAssocID="{B8DB5DED-2523-4EE9-9AC9-254278E6154F}" presName="FirstChild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151C43F5-3E3A-4335-9200-19D22F992A7C}" type="pres">
      <dgm:prSet presAssocID="{B8DB5DED-2523-4EE9-9AC9-254278E6154F}" presName="Parent" presStyleLbl="alignNode1" presStyleIdx="3" presStyleCnt="5" custScaleY="81025">
        <dgm:presLayoutVars>
          <dgm:chMax val="3"/>
          <dgm:chPref val="3"/>
          <dgm:bulletEnabled val="1"/>
        </dgm:presLayoutVars>
      </dgm:prSet>
      <dgm:spPr/>
    </dgm:pt>
    <dgm:pt modelId="{1ED592FE-9A4A-41E5-B605-90DC86F3B00B}" type="pres">
      <dgm:prSet presAssocID="{B8DB5DED-2523-4EE9-9AC9-254278E6154F}" presName="Accent" presStyleLbl="parChTrans1D1" presStyleIdx="3" presStyleCnt="5"/>
      <dgm:spPr/>
    </dgm:pt>
    <dgm:pt modelId="{2B216A6B-62E2-4CA7-BA98-40138CA800B6}" type="pres">
      <dgm:prSet presAssocID="{2936A32C-1F4A-4EB8-B59F-A9A97A522771}" presName="sibTrans" presStyleCnt="0"/>
      <dgm:spPr/>
    </dgm:pt>
    <dgm:pt modelId="{F5D34D9E-194A-4625-A106-38E13C6DF480}" type="pres">
      <dgm:prSet presAssocID="{8CC21940-B032-4355-9FB9-22CB95079E83}" presName="composite" presStyleCnt="0"/>
      <dgm:spPr/>
    </dgm:pt>
    <dgm:pt modelId="{EB43C65B-945F-4A67-A536-58474BA3CF1D}" type="pres">
      <dgm:prSet presAssocID="{8CC21940-B032-4355-9FB9-22CB95079E83}" presName="FirstChild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90F7FFD-5A0D-4251-8A12-7532B8D23F0C}" type="pres">
      <dgm:prSet presAssocID="{8CC21940-B032-4355-9FB9-22CB95079E83}" presName="Parent" presStyleLbl="alignNode1" presStyleIdx="4" presStyleCnt="5">
        <dgm:presLayoutVars>
          <dgm:chMax val="3"/>
          <dgm:chPref val="3"/>
          <dgm:bulletEnabled val="1"/>
        </dgm:presLayoutVars>
      </dgm:prSet>
      <dgm:spPr/>
    </dgm:pt>
    <dgm:pt modelId="{F468B092-4D20-4CE2-846B-DE755BFA7320}" type="pres">
      <dgm:prSet presAssocID="{8CC21940-B032-4355-9FB9-22CB95079E83}" presName="Accent" presStyleLbl="parChTrans1D1" presStyleIdx="4" presStyleCnt="5"/>
      <dgm:spPr/>
    </dgm:pt>
  </dgm:ptLst>
  <dgm:cxnLst>
    <dgm:cxn modelId="{310B7F03-DC73-4320-B691-2CFDC3690BFA}" srcId="{72C8ADCA-6FCB-4CE5-BAAF-00AF51D68AE2}" destId="{8CC21940-B032-4355-9FB9-22CB95079E83}" srcOrd="4" destOrd="0" parTransId="{D58F5AF2-8F36-46AC-99C7-E12DF4CB9E9B}" sibTransId="{48F3CA95-B1A5-4B0D-8FFC-96563E193B5D}"/>
    <dgm:cxn modelId="{95F8C90E-C244-4D4C-BB8C-8E2718E7F883}" srcId="{72C8ADCA-6FCB-4CE5-BAAF-00AF51D68AE2}" destId="{3E93B2E4-D4EC-4A8B-9617-3687671428CE}" srcOrd="1" destOrd="0" parTransId="{B2DC66A5-A605-4284-A1D4-CF1431B8AED9}" sibTransId="{97488D93-65FC-4645-8D8F-8ECDB6BFFEE1}"/>
    <dgm:cxn modelId="{31213910-3955-47B5-A732-52AC6EA9D82D}" type="presOf" srcId="{B8DB5DED-2523-4EE9-9AC9-254278E6154F}" destId="{151C43F5-3E3A-4335-9200-19D22F992A7C}" srcOrd="0" destOrd="0" presId="urn:microsoft.com/office/officeart/2011/layout/TabList"/>
    <dgm:cxn modelId="{12DD453C-67CE-4949-89B8-3035CE66F7D1}" srcId="{72C8ADCA-6FCB-4CE5-BAAF-00AF51D68AE2}" destId="{B8DB5DED-2523-4EE9-9AC9-254278E6154F}" srcOrd="3" destOrd="0" parTransId="{F5A85361-F2F1-4F44-8503-D2A16EE0792E}" sibTransId="{2936A32C-1F4A-4EB8-B59F-A9A97A522771}"/>
    <dgm:cxn modelId="{14D59F61-10EF-42F9-93C5-42B781F1EBE4}" srcId="{8CC21940-B032-4355-9FB9-22CB95079E83}" destId="{40458AC0-BE29-4428-9232-0B047595FE92}" srcOrd="0" destOrd="0" parTransId="{90EFDDE9-0BD3-4362-A4DD-15556E77546B}" sibTransId="{25B7F44F-36D9-4DDE-8056-4D1E05C9163E}"/>
    <dgm:cxn modelId="{8CCAB079-337B-427F-8024-D0F4FEC037ED}" type="presOf" srcId="{41D7CA9C-8AE4-4FC3-8DC8-B31ECEA7E518}" destId="{5EC5D9F9-148A-4A88-B267-D717D9A90282}" srcOrd="0" destOrd="0" presId="urn:microsoft.com/office/officeart/2011/layout/TabList"/>
    <dgm:cxn modelId="{72D4C559-DB96-4CE5-9EE8-E004D3DC63A7}" srcId="{72C8ADCA-6FCB-4CE5-BAAF-00AF51D68AE2}" destId="{1E52A946-6E08-4A3E-8B3D-1C9167593E3E}" srcOrd="2" destOrd="0" parTransId="{4E3E0359-1282-4FB9-8FE3-7FA184BF9B4E}" sibTransId="{4298BEB2-A0DD-4804-B7BE-87A9EE5454F7}"/>
    <dgm:cxn modelId="{FB90487B-45DD-4DFE-A198-5588BFC3CF3D}" type="presOf" srcId="{01BE5767-2112-4B1B-8A90-2EB8253469DE}" destId="{3D0F328E-7BDF-45BA-A4E4-ACEA8418C30E}" srcOrd="0" destOrd="0" presId="urn:microsoft.com/office/officeart/2011/layout/TabList"/>
    <dgm:cxn modelId="{F7616A86-0A35-4DD8-A673-35C9AF2D7527}" srcId="{3E93B2E4-D4EC-4A8B-9617-3687671428CE}" destId="{41D7CA9C-8AE4-4FC3-8DC8-B31ECEA7E518}" srcOrd="0" destOrd="0" parTransId="{A0553A46-DDF9-46F8-86E3-0EC9A8D925C9}" sibTransId="{7DAF6C82-0507-470A-95CE-A31DF7C3FACF}"/>
    <dgm:cxn modelId="{277E998C-405F-4882-B4E4-E057F55296F7}" type="presOf" srcId="{E0F5E49C-0672-4E96-90A8-1D83C83A9E75}" destId="{5F8B28B2-DC14-4E04-9129-6DB355BF84A5}" srcOrd="0" destOrd="0" presId="urn:microsoft.com/office/officeart/2011/layout/TabList"/>
    <dgm:cxn modelId="{86ABCDB8-8C42-4CE8-85BA-97404F3E7456}" type="presOf" srcId="{1E52A946-6E08-4A3E-8B3D-1C9167593E3E}" destId="{A4C2C997-B89C-4A11-AA3C-CE15E9C90401}" srcOrd="0" destOrd="0" presId="urn:microsoft.com/office/officeart/2011/layout/TabList"/>
    <dgm:cxn modelId="{C8612CC0-6769-4D0D-88EB-05F44BAD7BF6}" type="presOf" srcId="{3E93B2E4-D4EC-4A8B-9617-3687671428CE}" destId="{551CD66D-80CA-48BD-A805-31DD9DAB6C2B}" srcOrd="0" destOrd="0" presId="urn:microsoft.com/office/officeart/2011/layout/TabList"/>
    <dgm:cxn modelId="{86D286C2-AC2A-47E2-A0B1-BE7FFB691CC0}" type="presOf" srcId="{72C8ADCA-6FCB-4CE5-BAAF-00AF51D68AE2}" destId="{7B0CA4E4-BCC7-4C61-985C-8420C1ABE769}" srcOrd="0" destOrd="0" presId="urn:microsoft.com/office/officeart/2011/layout/TabList"/>
    <dgm:cxn modelId="{83230FC9-115A-4ECA-B781-3F06B4FCFB8E}" type="presOf" srcId="{40458AC0-BE29-4428-9232-0B047595FE92}" destId="{EB43C65B-945F-4A67-A536-58474BA3CF1D}" srcOrd="0" destOrd="0" presId="urn:microsoft.com/office/officeart/2011/layout/TabList"/>
    <dgm:cxn modelId="{353EFACB-1343-4A76-A424-1966D8BB1FD9}" srcId="{B8DB5DED-2523-4EE9-9AC9-254278E6154F}" destId="{28773C94-D574-42B0-8BC2-06798D89A211}" srcOrd="0" destOrd="0" parTransId="{A51BCCF4-F893-4648-806A-1548F7007073}" sibTransId="{0926582E-7431-4756-B572-3543F434491E}"/>
    <dgm:cxn modelId="{6A8BE7D4-B82D-4C77-A768-A592B8DF5466}" type="presOf" srcId="{8CC21940-B032-4355-9FB9-22CB95079E83}" destId="{D90F7FFD-5A0D-4251-8A12-7532B8D23F0C}" srcOrd="0" destOrd="0" presId="urn:microsoft.com/office/officeart/2011/layout/TabList"/>
    <dgm:cxn modelId="{4C8700DF-042E-4C4B-B3BF-1E774CA3952A}" srcId="{01BE5767-2112-4B1B-8A90-2EB8253469DE}" destId="{FD9E8CC5-C384-440E-897B-FE3840561C62}" srcOrd="0" destOrd="0" parTransId="{74A1B878-B751-4EB8-86F0-8BCC7109D0F7}" sibTransId="{DCEA5CAE-ABBA-4E26-A2B7-D21464006A52}"/>
    <dgm:cxn modelId="{522CDCDF-4E32-423C-B510-AAF9722D561D}" srcId="{72C8ADCA-6FCB-4CE5-BAAF-00AF51D68AE2}" destId="{01BE5767-2112-4B1B-8A90-2EB8253469DE}" srcOrd="0" destOrd="0" parTransId="{3FA95A9B-CCD2-4C21-8F9D-6C25266887E5}" sibTransId="{D7F9FA4E-731B-4936-9A7C-CE3858BBD4ED}"/>
    <dgm:cxn modelId="{393867E2-F299-4ECC-B3C7-84BA1DBB8DDE}" srcId="{1E52A946-6E08-4A3E-8B3D-1C9167593E3E}" destId="{E0F5E49C-0672-4E96-90A8-1D83C83A9E75}" srcOrd="0" destOrd="0" parTransId="{2BD3D6B9-E71F-4C9F-B53C-9A07264CD562}" sibTransId="{03EBBCF9-6943-45F4-9369-B6E59CE0458D}"/>
    <dgm:cxn modelId="{109BBDF0-8918-4BBA-BFF6-36E053491C21}" type="presOf" srcId="{28773C94-D574-42B0-8BC2-06798D89A211}" destId="{C3CC1801-55AE-4662-94A2-F1CA4D3769E8}" srcOrd="0" destOrd="0" presId="urn:microsoft.com/office/officeart/2011/layout/TabList"/>
    <dgm:cxn modelId="{239754F7-F578-4F7B-9A6E-DDCFC47D6723}" type="presOf" srcId="{FD9E8CC5-C384-440E-897B-FE3840561C62}" destId="{FCC42949-EA93-470A-AC20-BCD4B8834696}" srcOrd="0" destOrd="0" presId="urn:microsoft.com/office/officeart/2011/layout/TabList"/>
    <dgm:cxn modelId="{58511DF6-ED68-4780-A973-A315189CC14B}" type="presParOf" srcId="{7B0CA4E4-BCC7-4C61-985C-8420C1ABE769}" destId="{7388CBCB-595E-4F0B-A848-5EE05E2CECE6}" srcOrd="0" destOrd="0" presId="urn:microsoft.com/office/officeart/2011/layout/TabList"/>
    <dgm:cxn modelId="{81DABDB4-7A3E-4E3B-90AB-002AE2E27222}" type="presParOf" srcId="{7388CBCB-595E-4F0B-A848-5EE05E2CECE6}" destId="{FCC42949-EA93-470A-AC20-BCD4B8834696}" srcOrd="0" destOrd="0" presId="urn:microsoft.com/office/officeart/2011/layout/TabList"/>
    <dgm:cxn modelId="{458281C3-3C3E-432C-A15C-BB86BD1F56F6}" type="presParOf" srcId="{7388CBCB-595E-4F0B-A848-5EE05E2CECE6}" destId="{3D0F328E-7BDF-45BA-A4E4-ACEA8418C30E}" srcOrd="1" destOrd="0" presId="urn:microsoft.com/office/officeart/2011/layout/TabList"/>
    <dgm:cxn modelId="{350399FE-0DA8-4EB9-84B9-929965D9A74E}" type="presParOf" srcId="{7388CBCB-595E-4F0B-A848-5EE05E2CECE6}" destId="{53E1A6B5-9B64-4467-AEE1-263B2C323DF9}" srcOrd="2" destOrd="0" presId="urn:microsoft.com/office/officeart/2011/layout/TabList"/>
    <dgm:cxn modelId="{3EA8FDC8-D893-4170-8196-9DF34C0F0699}" type="presParOf" srcId="{7B0CA4E4-BCC7-4C61-985C-8420C1ABE769}" destId="{153018C2-0A91-45D6-B6E3-1EF7CCABA3F6}" srcOrd="1" destOrd="0" presId="urn:microsoft.com/office/officeart/2011/layout/TabList"/>
    <dgm:cxn modelId="{C15C3D6A-DBB0-49D2-8A5A-7DFD2CF80EDB}" type="presParOf" srcId="{7B0CA4E4-BCC7-4C61-985C-8420C1ABE769}" destId="{D61087C0-B95B-4201-8343-942DF69D8FE9}" srcOrd="2" destOrd="0" presId="urn:microsoft.com/office/officeart/2011/layout/TabList"/>
    <dgm:cxn modelId="{E4965E9F-8C80-4CAA-87BB-4C9A92672E2C}" type="presParOf" srcId="{D61087C0-B95B-4201-8343-942DF69D8FE9}" destId="{5EC5D9F9-148A-4A88-B267-D717D9A90282}" srcOrd="0" destOrd="0" presId="urn:microsoft.com/office/officeart/2011/layout/TabList"/>
    <dgm:cxn modelId="{19F97ECC-1B5E-4CC7-B625-02F1FB0149CB}" type="presParOf" srcId="{D61087C0-B95B-4201-8343-942DF69D8FE9}" destId="{551CD66D-80CA-48BD-A805-31DD9DAB6C2B}" srcOrd="1" destOrd="0" presId="urn:microsoft.com/office/officeart/2011/layout/TabList"/>
    <dgm:cxn modelId="{2A9159F4-8E84-4853-B3BF-24357DEE57E9}" type="presParOf" srcId="{D61087C0-B95B-4201-8343-942DF69D8FE9}" destId="{D76A9A7F-4F9A-40C3-A8E1-FB29EC54CC3A}" srcOrd="2" destOrd="0" presId="urn:microsoft.com/office/officeart/2011/layout/TabList"/>
    <dgm:cxn modelId="{8118B083-3980-4AA6-85C6-82DB00A976D2}" type="presParOf" srcId="{7B0CA4E4-BCC7-4C61-985C-8420C1ABE769}" destId="{10EEE1C7-0045-498C-A620-28014A1FCA1C}" srcOrd="3" destOrd="0" presId="urn:microsoft.com/office/officeart/2011/layout/TabList"/>
    <dgm:cxn modelId="{1B70DD80-0977-49CB-BA24-01AAECF26FF1}" type="presParOf" srcId="{7B0CA4E4-BCC7-4C61-985C-8420C1ABE769}" destId="{4C5C929F-3FC6-4DD3-A96D-18AB45D73CAD}" srcOrd="4" destOrd="0" presId="urn:microsoft.com/office/officeart/2011/layout/TabList"/>
    <dgm:cxn modelId="{8BE08B8E-4F3B-4EB8-9B26-8EC99CF8579E}" type="presParOf" srcId="{4C5C929F-3FC6-4DD3-A96D-18AB45D73CAD}" destId="{5F8B28B2-DC14-4E04-9129-6DB355BF84A5}" srcOrd="0" destOrd="0" presId="urn:microsoft.com/office/officeart/2011/layout/TabList"/>
    <dgm:cxn modelId="{DDD906E7-C1A8-4573-A7AD-2A2713364A6D}" type="presParOf" srcId="{4C5C929F-3FC6-4DD3-A96D-18AB45D73CAD}" destId="{A4C2C997-B89C-4A11-AA3C-CE15E9C90401}" srcOrd="1" destOrd="0" presId="urn:microsoft.com/office/officeart/2011/layout/TabList"/>
    <dgm:cxn modelId="{72B8C31F-0072-49D5-9668-236EDAE644FC}" type="presParOf" srcId="{4C5C929F-3FC6-4DD3-A96D-18AB45D73CAD}" destId="{9986A17E-4D70-4CCD-A447-A98E958C0D5B}" srcOrd="2" destOrd="0" presId="urn:microsoft.com/office/officeart/2011/layout/TabList"/>
    <dgm:cxn modelId="{B6D9F713-3430-4253-9DFB-79D2B543E9A0}" type="presParOf" srcId="{7B0CA4E4-BCC7-4C61-985C-8420C1ABE769}" destId="{F9C32377-D46E-4472-BADF-44DAD9564D0A}" srcOrd="5" destOrd="0" presId="urn:microsoft.com/office/officeart/2011/layout/TabList"/>
    <dgm:cxn modelId="{639266B6-04F1-4BF1-88AB-FC1A55E05069}" type="presParOf" srcId="{7B0CA4E4-BCC7-4C61-985C-8420C1ABE769}" destId="{78B6E453-80A7-42D2-85C3-4D181F67FCF6}" srcOrd="6" destOrd="0" presId="urn:microsoft.com/office/officeart/2011/layout/TabList"/>
    <dgm:cxn modelId="{FFB93002-825C-45EB-85C7-D896B1FD883E}" type="presParOf" srcId="{78B6E453-80A7-42D2-85C3-4D181F67FCF6}" destId="{C3CC1801-55AE-4662-94A2-F1CA4D3769E8}" srcOrd="0" destOrd="0" presId="urn:microsoft.com/office/officeart/2011/layout/TabList"/>
    <dgm:cxn modelId="{9752C6C0-3D23-4EC4-B287-D394278276D6}" type="presParOf" srcId="{78B6E453-80A7-42D2-85C3-4D181F67FCF6}" destId="{151C43F5-3E3A-4335-9200-19D22F992A7C}" srcOrd="1" destOrd="0" presId="urn:microsoft.com/office/officeart/2011/layout/TabList"/>
    <dgm:cxn modelId="{127EDC42-C477-47E2-83BE-8A0764E5DA83}" type="presParOf" srcId="{78B6E453-80A7-42D2-85C3-4D181F67FCF6}" destId="{1ED592FE-9A4A-41E5-B605-90DC86F3B00B}" srcOrd="2" destOrd="0" presId="urn:microsoft.com/office/officeart/2011/layout/TabList"/>
    <dgm:cxn modelId="{EAC46106-CF49-4959-A44D-FBDB91C26C0D}" type="presParOf" srcId="{7B0CA4E4-BCC7-4C61-985C-8420C1ABE769}" destId="{2B216A6B-62E2-4CA7-BA98-40138CA800B6}" srcOrd="7" destOrd="0" presId="urn:microsoft.com/office/officeart/2011/layout/TabList"/>
    <dgm:cxn modelId="{9422252D-F424-4F29-A4C8-F01626C395AF}" type="presParOf" srcId="{7B0CA4E4-BCC7-4C61-985C-8420C1ABE769}" destId="{F5D34D9E-194A-4625-A106-38E13C6DF480}" srcOrd="8" destOrd="0" presId="urn:microsoft.com/office/officeart/2011/layout/TabList"/>
    <dgm:cxn modelId="{E7887458-A6F9-4D57-847D-9F86EB9AAD0A}" type="presParOf" srcId="{F5D34D9E-194A-4625-A106-38E13C6DF480}" destId="{EB43C65B-945F-4A67-A536-58474BA3CF1D}" srcOrd="0" destOrd="0" presId="urn:microsoft.com/office/officeart/2011/layout/TabList"/>
    <dgm:cxn modelId="{4D822A2F-44F2-4E7A-BB5E-E3B48B66862E}" type="presParOf" srcId="{F5D34D9E-194A-4625-A106-38E13C6DF480}" destId="{D90F7FFD-5A0D-4251-8A12-7532B8D23F0C}" srcOrd="1" destOrd="0" presId="urn:microsoft.com/office/officeart/2011/layout/TabList"/>
    <dgm:cxn modelId="{289F352D-739F-4012-8C79-78D021B269AC}" type="presParOf" srcId="{F5D34D9E-194A-4625-A106-38E13C6DF480}" destId="{F468B092-4D20-4CE2-846B-DE755BFA7320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C8ADCA-6FCB-4CE5-BAAF-00AF51D68AE2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C21940-B032-4355-9FB9-22CB95079E83}">
      <dgm:prSet phldrT="[Text]" custT="1"/>
      <dgm:spPr/>
      <dgm:t>
        <a:bodyPr/>
        <a:lstStyle/>
        <a:p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Lịch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khám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bệnh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</a:p>
      </dgm:t>
    </dgm:pt>
    <dgm:pt modelId="{D58F5AF2-8F36-46AC-99C7-E12DF4CB9E9B}" type="parTrans" cxnId="{310B7F03-DC73-4320-B691-2CFDC3690BFA}">
      <dgm:prSet/>
      <dgm:spPr/>
      <dgm:t>
        <a:bodyPr/>
        <a:lstStyle/>
        <a:p>
          <a:endParaRPr lang="en-US"/>
        </a:p>
      </dgm:t>
    </dgm:pt>
    <dgm:pt modelId="{48F3CA95-B1A5-4B0D-8FFC-96563E193B5D}" type="sibTrans" cxnId="{310B7F03-DC73-4320-B691-2CFDC3690BFA}">
      <dgm:prSet/>
      <dgm:spPr/>
      <dgm:t>
        <a:bodyPr/>
        <a:lstStyle/>
        <a:p>
          <a:endParaRPr lang="en-US"/>
        </a:p>
      </dgm:t>
    </dgm:pt>
    <dgm:pt modelId="{3635C604-B868-4E66-907D-C16915EA8AFE}">
      <dgm:prSet phldrT="[Text]" custT="1"/>
      <dgm:spPr/>
      <dgm:t>
        <a:bodyPr/>
        <a:lstStyle/>
        <a:p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Thêm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sửa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xóa</a:t>
          </a: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CC1D28F-BAF6-49B9-9DD6-F04D2481AFE3}" type="parTrans" cxnId="{921BC8F3-1566-482C-8E2A-944A193FFBE2}">
      <dgm:prSet/>
      <dgm:spPr/>
      <dgm:t>
        <a:bodyPr/>
        <a:lstStyle/>
        <a:p>
          <a:endParaRPr lang="en-US"/>
        </a:p>
      </dgm:t>
    </dgm:pt>
    <dgm:pt modelId="{187485E0-7C86-4EE9-A9E8-5E61BF36E0B3}" type="sibTrans" cxnId="{921BC8F3-1566-482C-8E2A-944A193FFBE2}">
      <dgm:prSet/>
      <dgm:spPr/>
      <dgm:t>
        <a:bodyPr/>
        <a:lstStyle/>
        <a:p>
          <a:endParaRPr lang="en-US"/>
        </a:p>
      </dgm:t>
    </dgm:pt>
    <dgm:pt modelId="{C0CF59C6-4935-481D-90F9-D9C51F15BB66}">
      <dgm:prSet phldrT="[Text]" custT="1"/>
      <dgm:spPr/>
      <dgm:t>
        <a:bodyPr/>
        <a:lstStyle/>
        <a:p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Sổ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tiêm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</dgm:t>
    </dgm:pt>
    <dgm:pt modelId="{3B672CFE-A0F9-4AD4-8E12-B9918946CEE3}" type="parTrans" cxnId="{76196D4F-B409-459F-8659-B90C1BD2F529}">
      <dgm:prSet/>
      <dgm:spPr/>
      <dgm:t>
        <a:bodyPr/>
        <a:lstStyle/>
        <a:p>
          <a:endParaRPr lang="en-US"/>
        </a:p>
      </dgm:t>
    </dgm:pt>
    <dgm:pt modelId="{881D43A1-C01D-4DAA-80C0-669E784199CC}" type="sibTrans" cxnId="{76196D4F-B409-459F-8659-B90C1BD2F529}">
      <dgm:prSet/>
      <dgm:spPr/>
      <dgm:t>
        <a:bodyPr/>
        <a:lstStyle/>
        <a:p>
          <a:endParaRPr lang="en-US"/>
        </a:p>
      </dgm:t>
    </dgm:pt>
    <dgm:pt modelId="{FB14BA2D-93E5-4F53-BAB1-D9B6117C7864}">
      <dgm:prSet phldrT="[Text]" custT="1"/>
      <dgm:spPr/>
      <dgm:t>
        <a:bodyPr/>
        <a:lstStyle/>
        <a:p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Thêm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sửa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xóa</a:t>
          </a: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EC6D5D-F6FA-428F-BFD2-321BD44362D1}" type="parTrans" cxnId="{E04C7233-38A4-448D-9057-0380D9E12B11}">
      <dgm:prSet/>
      <dgm:spPr/>
      <dgm:t>
        <a:bodyPr/>
        <a:lstStyle/>
        <a:p>
          <a:endParaRPr lang="en-US"/>
        </a:p>
      </dgm:t>
    </dgm:pt>
    <dgm:pt modelId="{6481696E-F4B6-4822-88EE-995507897036}" type="sibTrans" cxnId="{E04C7233-38A4-448D-9057-0380D9E12B11}">
      <dgm:prSet/>
      <dgm:spPr/>
      <dgm:t>
        <a:bodyPr/>
        <a:lstStyle/>
        <a:p>
          <a:endParaRPr lang="en-US"/>
        </a:p>
      </dgm:t>
    </dgm:pt>
    <dgm:pt modelId="{3156ACC5-69EC-42B1-9200-7C4535EF76B1}">
      <dgm:prSet phldrT="[Text]" custT="1"/>
      <dgm:spPr/>
      <dgm:t>
        <a:bodyPr/>
        <a:lstStyle/>
        <a:p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Khác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</dgm:t>
    </dgm:pt>
    <dgm:pt modelId="{FEFF2B1A-D70C-4938-805F-412A6F30F55B}" type="parTrans" cxnId="{CB5C572C-D3AB-4357-A513-2E90FCBB8CAD}">
      <dgm:prSet/>
      <dgm:spPr/>
      <dgm:t>
        <a:bodyPr/>
        <a:lstStyle/>
        <a:p>
          <a:endParaRPr lang="en-US"/>
        </a:p>
      </dgm:t>
    </dgm:pt>
    <dgm:pt modelId="{5BCB8835-3889-4444-A33B-07E0F3D05BF4}" type="sibTrans" cxnId="{CB5C572C-D3AB-4357-A513-2E90FCBB8CAD}">
      <dgm:prSet/>
      <dgm:spPr/>
      <dgm:t>
        <a:bodyPr/>
        <a:lstStyle/>
        <a:p>
          <a:endParaRPr lang="en-US"/>
        </a:p>
      </dgm:t>
    </dgm:pt>
    <dgm:pt modelId="{E44C5087-78C5-49D2-B160-DCB27EA12C91}">
      <dgm:prSet phldrT="[Text]"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In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lịch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khám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bệnh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sổ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tiêm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thống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kê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err="1">
              <a:latin typeface="Arial" panose="020B0604020202020204" pitchFamily="34" charset="0"/>
              <a:cs typeface="Arial" panose="020B0604020202020204" pitchFamily="34" charset="0"/>
            </a:rPr>
            <a:t>trong</a:t>
          </a:r>
          <a:r>
            <a:rPr lang="en-US" sz="2800">
              <a:latin typeface="Arial" panose="020B0604020202020204" pitchFamily="34" charset="0"/>
              <a:cs typeface="Arial" panose="020B0604020202020204" pitchFamily="34" charset="0"/>
            </a:rPr>
            <a:t> tháng</a:t>
          </a: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225402-5ED2-43B4-853B-D273DB393C2C}" type="parTrans" cxnId="{907310CC-E7B7-4346-B508-F1A3379AC55E}">
      <dgm:prSet/>
      <dgm:spPr/>
      <dgm:t>
        <a:bodyPr/>
        <a:lstStyle/>
        <a:p>
          <a:endParaRPr lang="en-US"/>
        </a:p>
      </dgm:t>
    </dgm:pt>
    <dgm:pt modelId="{6E8D352A-95A8-4DE0-AF08-C308D2B88101}" type="sibTrans" cxnId="{907310CC-E7B7-4346-B508-F1A3379AC55E}">
      <dgm:prSet/>
      <dgm:spPr/>
      <dgm:t>
        <a:bodyPr/>
        <a:lstStyle/>
        <a:p>
          <a:endParaRPr lang="en-US"/>
        </a:p>
      </dgm:t>
    </dgm:pt>
    <dgm:pt modelId="{7B0CA4E4-BCC7-4C61-985C-8420C1ABE769}" type="pres">
      <dgm:prSet presAssocID="{72C8ADCA-6FCB-4CE5-BAAF-00AF51D68AE2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F5D34D9E-194A-4625-A106-38E13C6DF480}" type="pres">
      <dgm:prSet presAssocID="{8CC21940-B032-4355-9FB9-22CB95079E83}" presName="composite" presStyleCnt="0"/>
      <dgm:spPr/>
    </dgm:pt>
    <dgm:pt modelId="{EB43C65B-945F-4A67-A536-58474BA3CF1D}" type="pres">
      <dgm:prSet presAssocID="{8CC21940-B032-4355-9FB9-22CB95079E83}" presName="FirstChild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90F7FFD-5A0D-4251-8A12-7532B8D23F0C}" type="pres">
      <dgm:prSet presAssocID="{8CC21940-B032-4355-9FB9-22CB95079E83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F468B092-4D20-4CE2-846B-DE755BFA7320}" type="pres">
      <dgm:prSet presAssocID="{8CC21940-B032-4355-9FB9-22CB95079E83}" presName="Accent" presStyleLbl="parChTrans1D1" presStyleIdx="0" presStyleCnt="3"/>
      <dgm:spPr/>
    </dgm:pt>
    <dgm:pt modelId="{B6A3B435-87F9-44D0-A0C6-128A6B0C1DFC}" type="pres">
      <dgm:prSet presAssocID="{48F3CA95-B1A5-4B0D-8FFC-96563E193B5D}" presName="sibTrans" presStyleCnt="0"/>
      <dgm:spPr/>
    </dgm:pt>
    <dgm:pt modelId="{EE83058E-B0AD-4AA8-80F8-030BBF4F4FF7}" type="pres">
      <dgm:prSet presAssocID="{C0CF59C6-4935-481D-90F9-D9C51F15BB66}" presName="composite" presStyleCnt="0"/>
      <dgm:spPr/>
    </dgm:pt>
    <dgm:pt modelId="{CCEB859A-4EAB-4E6B-97C5-824A3BB861E4}" type="pres">
      <dgm:prSet presAssocID="{C0CF59C6-4935-481D-90F9-D9C51F15BB66}" presName="FirstChild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8B2CBD8-F21A-40B2-A5DC-3060654F9720}" type="pres">
      <dgm:prSet presAssocID="{C0CF59C6-4935-481D-90F9-D9C51F15BB66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26167E59-4F38-45C0-A7EB-6905A26DA619}" type="pres">
      <dgm:prSet presAssocID="{C0CF59C6-4935-481D-90F9-D9C51F15BB66}" presName="Accent" presStyleLbl="parChTrans1D1" presStyleIdx="1" presStyleCnt="3"/>
      <dgm:spPr/>
    </dgm:pt>
    <dgm:pt modelId="{9A542933-9A53-43D2-84A2-CE47B15F55A4}" type="pres">
      <dgm:prSet presAssocID="{881D43A1-C01D-4DAA-80C0-669E784199CC}" presName="sibTrans" presStyleCnt="0"/>
      <dgm:spPr/>
    </dgm:pt>
    <dgm:pt modelId="{B8FE5779-A0E0-4600-86FF-E836516AF378}" type="pres">
      <dgm:prSet presAssocID="{3156ACC5-69EC-42B1-9200-7C4535EF76B1}" presName="composite" presStyleCnt="0"/>
      <dgm:spPr/>
    </dgm:pt>
    <dgm:pt modelId="{C162E237-C2A9-4A94-B7A6-7C74743ACFB6}" type="pres">
      <dgm:prSet presAssocID="{3156ACC5-69EC-42B1-9200-7C4535EF76B1}" presName="FirstChild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C0D3520A-DEF9-402B-920F-EB5C84B5A57E}" type="pres">
      <dgm:prSet presAssocID="{3156ACC5-69EC-42B1-9200-7C4535EF76B1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DB5A3489-0E8C-42CA-8D83-084FD39C80F8}" type="pres">
      <dgm:prSet presAssocID="{3156ACC5-69EC-42B1-9200-7C4535EF76B1}" presName="Accent" presStyleLbl="parChTrans1D1" presStyleIdx="2" presStyleCnt="3"/>
      <dgm:spPr/>
    </dgm:pt>
  </dgm:ptLst>
  <dgm:cxnLst>
    <dgm:cxn modelId="{310B7F03-DC73-4320-B691-2CFDC3690BFA}" srcId="{72C8ADCA-6FCB-4CE5-BAAF-00AF51D68AE2}" destId="{8CC21940-B032-4355-9FB9-22CB95079E83}" srcOrd="0" destOrd="0" parTransId="{D58F5AF2-8F36-46AC-99C7-E12DF4CB9E9B}" sibTransId="{48F3CA95-B1A5-4B0D-8FFC-96563E193B5D}"/>
    <dgm:cxn modelId="{10DEEE1C-3C92-4CE3-8445-84EDB986E69A}" type="presOf" srcId="{3156ACC5-69EC-42B1-9200-7C4535EF76B1}" destId="{C0D3520A-DEF9-402B-920F-EB5C84B5A57E}" srcOrd="0" destOrd="0" presId="urn:microsoft.com/office/officeart/2011/layout/TabList"/>
    <dgm:cxn modelId="{C8308C2A-6870-4AD3-8545-EFB5FD501301}" type="presOf" srcId="{E44C5087-78C5-49D2-B160-DCB27EA12C91}" destId="{C162E237-C2A9-4A94-B7A6-7C74743ACFB6}" srcOrd="0" destOrd="0" presId="urn:microsoft.com/office/officeart/2011/layout/TabList"/>
    <dgm:cxn modelId="{CB5C572C-D3AB-4357-A513-2E90FCBB8CAD}" srcId="{72C8ADCA-6FCB-4CE5-BAAF-00AF51D68AE2}" destId="{3156ACC5-69EC-42B1-9200-7C4535EF76B1}" srcOrd="2" destOrd="0" parTransId="{FEFF2B1A-D70C-4938-805F-412A6F30F55B}" sibTransId="{5BCB8835-3889-4444-A33B-07E0F3D05BF4}"/>
    <dgm:cxn modelId="{E04C7233-38A4-448D-9057-0380D9E12B11}" srcId="{C0CF59C6-4935-481D-90F9-D9C51F15BB66}" destId="{FB14BA2D-93E5-4F53-BAB1-D9B6117C7864}" srcOrd="0" destOrd="0" parTransId="{5AEC6D5D-F6FA-428F-BFD2-321BD44362D1}" sibTransId="{6481696E-F4B6-4822-88EE-995507897036}"/>
    <dgm:cxn modelId="{94D4924A-77F3-4AFE-987E-0755A8EE4A5B}" type="presOf" srcId="{FB14BA2D-93E5-4F53-BAB1-D9B6117C7864}" destId="{CCEB859A-4EAB-4E6B-97C5-824A3BB861E4}" srcOrd="0" destOrd="0" presId="urn:microsoft.com/office/officeart/2011/layout/TabList"/>
    <dgm:cxn modelId="{76196D4F-B409-459F-8659-B90C1BD2F529}" srcId="{72C8ADCA-6FCB-4CE5-BAAF-00AF51D68AE2}" destId="{C0CF59C6-4935-481D-90F9-D9C51F15BB66}" srcOrd="1" destOrd="0" parTransId="{3B672CFE-A0F9-4AD4-8E12-B9918946CEE3}" sibTransId="{881D43A1-C01D-4DAA-80C0-669E784199CC}"/>
    <dgm:cxn modelId="{86D286C2-AC2A-47E2-A0B1-BE7FFB691CC0}" type="presOf" srcId="{72C8ADCA-6FCB-4CE5-BAAF-00AF51D68AE2}" destId="{7B0CA4E4-BCC7-4C61-985C-8420C1ABE769}" srcOrd="0" destOrd="0" presId="urn:microsoft.com/office/officeart/2011/layout/TabList"/>
    <dgm:cxn modelId="{907310CC-E7B7-4346-B508-F1A3379AC55E}" srcId="{3156ACC5-69EC-42B1-9200-7C4535EF76B1}" destId="{E44C5087-78C5-49D2-B160-DCB27EA12C91}" srcOrd="0" destOrd="0" parTransId="{45225402-5ED2-43B4-853B-D273DB393C2C}" sibTransId="{6E8D352A-95A8-4DE0-AF08-C308D2B88101}"/>
    <dgm:cxn modelId="{6A8BE7D4-B82D-4C77-A768-A592B8DF5466}" type="presOf" srcId="{8CC21940-B032-4355-9FB9-22CB95079E83}" destId="{D90F7FFD-5A0D-4251-8A12-7532B8D23F0C}" srcOrd="0" destOrd="0" presId="urn:microsoft.com/office/officeart/2011/layout/TabList"/>
    <dgm:cxn modelId="{BBB398E6-0427-4854-96E0-77BD3D4D349F}" type="presOf" srcId="{C0CF59C6-4935-481D-90F9-D9C51F15BB66}" destId="{28B2CBD8-F21A-40B2-A5DC-3060654F9720}" srcOrd="0" destOrd="0" presId="urn:microsoft.com/office/officeart/2011/layout/TabList"/>
    <dgm:cxn modelId="{921BC8F3-1566-482C-8E2A-944A193FFBE2}" srcId="{8CC21940-B032-4355-9FB9-22CB95079E83}" destId="{3635C604-B868-4E66-907D-C16915EA8AFE}" srcOrd="0" destOrd="0" parTransId="{1CC1D28F-BAF6-49B9-9DD6-F04D2481AFE3}" sibTransId="{187485E0-7C86-4EE9-A9E8-5E61BF36E0B3}"/>
    <dgm:cxn modelId="{FB02C2FA-6BE6-4BA1-9224-DF43D3257FF3}" type="presOf" srcId="{3635C604-B868-4E66-907D-C16915EA8AFE}" destId="{EB43C65B-945F-4A67-A536-58474BA3CF1D}" srcOrd="0" destOrd="0" presId="urn:microsoft.com/office/officeart/2011/layout/TabList"/>
    <dgm:cxn modelId="{9422252D-F424-4F29-A4C8-F01626C395AF}" type="presParOf" srcId="{7B0CA4E4-BCC7-4C61-985C-8420C1ABE769}" destId="{F5D34D9E-194A-4625-A106-38E13C6DF480}" srcOrd="0" destOrd="0" presId="urn:microsoft.com/office/officeart/2011/layout/TabList"/>
    <dgm:cxn modelId="{E7887458-A6F9-4D57-847D-9F86EB9AAD0A}" type="presParOf" srcId="{F5D34D9E-194A-4625-A106-38E13C6DF480}" destId="{EB43C65B-945F-4A67-A536-58474BA3CF1D}" srcOrd="0" destOrd="0" presId="urn:microsoft.com/office/officeart/2011/layout/TabList"/>
    <dgm:cxn modelId="{4D822A2F-44F2-4E7A-BB5E-E3B48B66862E}" type="presParOf" srcId="{F5D34D9E-194A-4625-A106-38E13C6DF480}" destId="{D90F7FFD-5A0D-4251-8A12-7532B8D23F0C}" srcOrd="1" destOrd="0" presId="urn:microsoft.com/office/officeart/2011/layout/TabList"/>
    <dgm:cxn modelId="{289F352D-739F-4012-8C79-78D021B269AC}" type="presParOf" srcId="{F5D34D9E-194A-4625-A106-38E13C6DF480}" destId="{F468B092-4D20-4CE2-846B-DE755BFA7320}" srcOrd="2" destOrd="0" presId="urn:microsoft.com/office/officeart/2011/layout/TabList"/>
    <dgm:cxn modelId="{A5931D90-C229-4264-9BB1-6AD050D9F369}" type="presParOf" srcId="{7B0CA4E4-BCC7-4C61-985C-8420C1ABE769}" destId="{B6A3B435-87F9-44D0-A0C6-128A6B0C1DFC}" srcOrd="1" destOrd="0" presId="urn:microsoft.com/office/officeart/2011/layout/TabList"/>
    <dgm:cxn modelId="{351194F0-6253-44EF-A2B2-5C4177341DB2}" type="presParOf" srcId="{7B0CA4E4-BCC7-4C61-985C-8420C1ABE769}" destId="{EE83058E-B0AD-4AA8-80F8-030BBF4F4FF7}" srcOrd="2" destOrd="0" presId="urn:microsoft.com/office/officeart/2011/layout/TabList"/>
    <dgm:cxn modelId="{068C8DCE-DF46-4839-982F-FD4A0AA2C0FC}" type="presParOf" srcId="{EE83058E-B0AD-4AA8-80F8-030BBF4F4FF7}" destId="{CCEB859A-4EAB-4E6B-97C5-824A3BB861E4}" srcOrd="0" destOrd="0" presId="urn:microsoft.com/office/officeart/2011/layout/TabList"/>
    <dgm:cxn modelId="{8E0ECC7D-5124-4DCA-877D-4B3B62ED035D}" type="presParOf" srcId="{EE83058E-B0AD-4AA8-80F8-030BBF4F4FF7}" destId="{28B2CBD8-F21A-40B2-A5DC-3060654F9720}" srcOrd="1" destOrd="0" presId="urn:microsoft.com/office/officeart/2011/layout/TabList"/>
    <dgm:cxn modelId="{84C9576C-3D9A-47FD-8F89-A17F8F04DA00}" type="presParOf" srcId="{EE83058E-B0AD-4AA8-80F8-030BBF4F4FF7}" destId="{26167E59-4F38-45C0-A7EB-6905A26DA619}" srcOrd="2" destOrd="0" presId="urn:microsoft.com/office/officeart/2011/layout/TabList"/>
    <dgm:cxn modelId="{137808D6-C372-465A-8C1C-2D74EE572EAD}" type="presParOf" srcId="{7B0CA4E4-BCC7-4C61-985C-8420C1ABE769}" destId="{9A542933-9A53-43D2-84A2-CE47B15F55A4}" srcOrd="3" destOrd="0" presId="urn:microsoft.com/office/officeart/2011/layout/TabList"/>
    <dgm:cxn modelId="{0C716B55-91A9-43A0-BBC5-BF3B83FE413B}" type="presParOf" srcId="{7B0CA4E4-BCC7-4C61-985C-8420C1ABE769}" destId="{B8FE5779-A0E0-4600-86FF-E836516AF378}" srcOrd="4" destOrd="0" presId="urn:microsoft.com/office/officeart/2011/layout/TabList"/>
    <dgm:cxn modelId="{02FA214E-C9AB-4EBA-92C9-66206F6D68A7}" type="presParOf" srcId="{B8FE5779-A0E0-4600-86FF-E836516AF378}" destId="{C162E237-C2A9-4A94-B7A6-7C74743ACFB6}" srcOrd="0" destOrd="0" presId="urn:microsoft.com/office/officeart/2011/layout/TabList"/>
    <dgm:cxn modelId="{CBCF71B5-6CDE-47CE-AB0B-E457B27B4929}" type="presParOf" srcId="{B8FE5779-A0E0-4600-86FF-E836516AF378}" destId="{C0D3520A-DEF9-402B-920F-EB5C84B5A57E}" srcOrd="1" destOrd="0" presId="urn:microsoft.com/office/officeart/2011/layout/TabList"/>
    <dgm:cxn modelId="{95BB98C5-3820-40F6-B842-F5A83ACA1C84}" type="presParOf" srcId="{B8FE5779-A0E0-4600-86FF-E836516AF378}" destId="{DB5A3489-0E8C-42CA-8D83-084FD39C80F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2C8ADCA-6FCB-4CE5-BAAF-00AF51D68AE2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BE5767-2112-4B1B-8A90-2EB8253469DE}">
      <dgm:prSet phldrT="[Text]" custT="1"/>
      <dgm:spPr/>
      <dgm:t>
        <a:bodyPr/>
        <a:lstStyle/>
        <a:p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Cơ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bản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</dgm:t>
    </dgm:pt>
    <dgm:pt modelId="{3FA95A9B-CCD2-4C21-8F9D-6C25266887E5}" type="parTrans" cxnId="{522CDCDF-4E32-423C-B510-AAF9722D561D}">
      <dgm:prSet/>
      <dgm:spPr/>
      <dgm:t>
        <a:bodyPr/>
        <a:lstStyle/>
        <a:p>
          <a:endParaRPr lang="en-US"/>
        </a:p>
      </dgm:t>
    </dgm:pt>
    <dgm:pt modelId="{D7F9FA4E-731B-4936-9A7C-CE3858BBD4ED}" type="sibTrans" cxnId="{522CDCDF-4E32-423C-B510-AAF9722D561D}">
      <dgm:prSet/>
      <dgm:spPr/>
      <dgm:t>
        <a:bodyPr/>
        <a:lstStyle/>
        <a:p>
          <a:endParaRPr lang="en-US"/>
        </a:p>
      </dgm:t>
    </dgm:pt>
    <dgm:pt modelId="{FD9E8CC5-C384-440E-897B-FE3840561C62}">
      <dgm:prSet phldrT="[Text]" custT="1"/>
      <dgm:spPr/>
      <dgm:t>
        <a:bodyPr/>
        <a:lstStyle/>
        <a:p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Đăng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nhập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thông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cá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nhân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đổi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mật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khẩu</a:t>
          </a: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A1B878-B751-4EB8-86F0-8BCC7109D0F7}" type="parTrans" cxnId="{4C8700DF-042E-4C4B-B3BF-1E774CA3952A}">
      <dgm:prSet/>
      <dgm:spPr/>
      <dgm:t>
        <a:bodyPr/>
        <a:lstStyle/>
        <a:p>
          <a:endParaRPr lang="en-US"/>
        </a:p>
      </dgm:t>
    </dgm:pt>
    <dgm:pt modelId="{DCEA5CAE-ABBA-4E26-A2B7-D21464006A52}" type="sibTrans" cxnId="{4C8700DF-042E-4C4B-B3BF-1E774CA3952A}">
      <dgm:prSet/>
      <dgm:spPr/>
      <dgm:t>
        <a:bodyPr/>
        <a:lstStyle/>
        <a:p>
          <a:endParaRPr lang="en-US"/>
        </a:p>
      </dgm:t>
    </dgm:pt>
    <dgm:pt modelId="{1E52A946-6E08-4A3E-8B3D-1C9167593E3E}">
      <dgm:prSet phldrT="[Text]" custT="1"/>
      <dgm:spPr/>
      <dgm:t>
        <a:bodyPr/>
        <a:lstStyle/>
        <a:p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Lịch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hẹn</a:t>
          </a: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3E0359-1282-4FB9-8FE3-7FA184BF9B4E}" type="parTrans" cxnId="{72D4C559-DB96-4CE5-9EE8-E004D3DC63A7}">
      <dgm:prSet/>
      <dgm:spPr/>
      <dgm:t>
        <a:bodyPr/>
        <a:lstStyle/>
        <a:p>
          <a:endParaRPr lang="en-US"/>
        </a:p>
      </dgm:t>
    </dgm:pt>
    <dgm:pt modelId="{4298BEB2-A0DD-4804-B7BE-87A9EE5454F7}" type="sibTrans" cxnId="{72D4C559-DB96-4CE5-9EE8-E004D3DC63A7}">
      <dgm:prSet/>
      <dgm:spPr/>
      <dgm:t>
        <a:bodyPr/>
        <a:lstStyle/>
        <a:p>
          <a:endParaRPr lang="en-US"/>
        </a:p>
      </dgm:t>
    </dgm:pt>
    <dgm:pt modelId="{E0F5E49C-0672-4E96-90A8-1D83C83A9E75}">
      <dgm:prSet phldrT="[Text]" custT="1"/>
      <dgm:spPr/>
      <dgm:t>
        <a:bodyPr/>
        <a:lstStyle/>
        <a:p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Xác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nhận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hoặc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hủy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lịch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hẹn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D3D6B9-E71F-4C9F-B53C-9A07264CD562}" type="parTrans" cxnId="{393867E2-F299-4ECC-B3C7-84BA1DBB8DDE}">
      <dgm:prSet/>
      <dgm:spPr/>
      <dgm:t>
        <a:bodyPr/>
        <a:lstStyle/>
        <a:p>
          <a:endParaRPr lang="en-US"/>
        </a:p>
      </dgm:t>
    </dgm:pt>
    <dgm:pt modelId="{03EBBCF9-6943-45F4-9369-B6E59CE0458D}" type="sibTrans" cxnId="{393867E2-F299-4ECC-B3C7-84BA1DBB8DDE}">
      <dgm:prSet/>
      <dgm:spPr/>
      <dgm:t>
        <a:bodyPr/>
        <a:lstStyle/>
        <a:p>
          <a:endParaRPr lang="en-US"/>
        </a:p>
      </dgm:t>
    </dgm:pt>
    <dgm:pt modelId="{B8DB5DED-2523-4EE9-9AC9-254278E6154F}">
      <dgm:prSet phldrT="[Text]"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Tin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nhắn</a:t>
          </a: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36A32C-1F4A-4EB8-B59F-A9A97A522771}" type="sibTrans" cxnId="{12DD453C-67CE-4949-89B8-3035CE66F7D1}">
      <dgm:prSet/>
      <dgm:spPr/>
      <dgm:t>
        <a:bodyPr/>
        <a:lstStyle/>
        <a:p>
          <a:endParaRPr lang="en-US"/>
        </a:p>
      </dgm:t>
    </dgm:pt>
    <dgm:pt modelId="{F5A85361-F2F1-4F44-8503-D2A16EE0792E}" type="parTrans" cxnId="{12DD453C-67CE-4949-89B8-3035CE66F7D1}">
      <dgm:prSet/>
      <dgm:spPr/>
      <dgm:t>
        <a:bodyPr/>
        <a:lstStyle/>
        <a:p>
          <a:endParaRPr lang="en-US"/>
        </a:p>
      </dgm:t>
    </dgm:pt>
    <dgm:pt modelId="{28773C94-D574-42B0-8BC2-06798D89A211}">
      <dgm:prSet phldrT="[Text]" custT="1"/>
      <dgm:spPr/>
      <dgm:t>
        <a:bodyPr/>
        <a:lstStyle/>
        <a:p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Nhắn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1BCCF4-F893-4648-806A-1548F7007073}" type="parTrans" cxnId="{353EFACB-1343-4A76-A424-1966D8BB1FD9}">
      <dgm:prSet/>
      <dgm:spPr/>
      <dgm:t>
        <a:bodyPr/>
        <a:lstStyle/>
        <a:p>
          <a:endParaRPr lang="en-US"/>
        </a:p>
      </dgm:t>
    </dgm:pt>
    <dgm:pt modelId="{0926582E-7431-4756-B572-3543F434491E}" type="sibTrans" cxnId="{353EFACB-1343-4A76-A424-1966D8BB1FD9}">
      <dgm:prSet/>
      <dgm:spPr/>
      <dgm:t>
        <a:bodyPr/>
        <a:lstStyle/>
        <a:p>
          <a:endParaRPr lang="en-US"/>
        </a:p>
      </dgm:t>
    </dgm:pt>
    <dgm:pt modelId="{7B0CA4E4-BCC7-4C61-985C-8420C1ABE769}" type="pres">
      <dgm:prSet presAssocID="{72C8ADCA-6FCB-4CE5-BAAF-00AF51D68AE2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7388CBCB-595E-4F0B-A848-5EE05E2CECE6}" type="pres">
      <dgm:prSet presAssocID="{01BE5767-2112-4B1B-8A90-2EB8253469DE}" presName="composite" presStyleCnt="0"/>
      <dgm:spPr/>
    </dgm:pt>
    <dgm:pt modelId="{FCC42949-EA93-470A-AC20-BCD4B8834696}" type="pres">
      <dgm:prSet presAssocID="{01BE5767-2112-4B1B-8A90-2EB8253469DE}" presName="FirstChild" presStyleLbl="revTx" presStyleIdx="0" presStyleCnt="3" custScaleY="81025">
        <dgm:presLayoutVars>
          <dgm:chMax val="0"/>
          <dgm:chPref val="0"/>
          <dgm:bulletEnabled val="1"/>
        </dgm:presLayoutVars>
      </dgm:prSet>
      <dgm:spPr/>
    </dgm:pt>
    <dgm:pt modelId="{3D0F328E-7BDF-45BA-A4E4-ACEA8418C30E}" type="pres">
      <dgm:prSet presAssocID="{01BE5767-2112-4B1B-8A90-2EB8253469DE}" presName="Parent" presStyleLbl="alignNode1" presStyleIdx="0" presStyleCnt="3" custScaleY="81025">
        <dgm:presLayoutVars>
          <dgm:chMax val="3"/>
          <dgm:chPref val="3"/>
          <dgm:bulletEnabled val="1"/>
        </dgm:presLayoutVars>
      </dgm:prSet>
      <dgm:spPr/>
    </dgm:pt>
    <dgm:pt modelId="{53E1A6B5-9B64-4467-AEE1-263B2C323DF9}" type="pres">
      <dgm:prSet presAssocID="{01BE5767-2112-4B1B-8A90-2EB8253469DE}" presName="Accent" presStyleLbl="parChTrans1D1" presStyleIdx="0" presStyleCnt="3"/>
      <dgm:spPr/>
    </dgm:pt>
    <dgm:pt modelId="{153018C2-0A91-45D6-B6E3-1EF7CCABA3F6}" type="pres">
      <dgm:prSet presAssocID="{D7F9FA4E-731B-4936-9A7C-CE3858BBD4ED}" presName="sibTrans" presStyleCnt="0"/>
      <dgm:spPr/>
    </dgm:pt>
    <dgm:pt modelId="{4C5C929F-3FC6-4DD3-A96D-18AB45D73CAD}" type="pres">
      <dgm:prSet presAssocID="{1E52A946-6E08-4A3E-8B3D-1C9167593E3E}" presName="composite" presStyleCnt="0"/>
      <dgm:spPr/>
    </dgm:pt>
    <dgm:pt modelId="{5F8B28B2-DC14-4E04-9129-6DB355BF84A5}" type="pres">
      <dgm:prSet presAssocID="{1E52A946-6E08-4A3E-8B3D-1C9167593E3E}" presName="FirstChild" presStyleLbl="revTx" presStyleIdx="1" presStyleCnt="3" custScaleY="81025">
        <dgm:presLayoutVars>
          <dgm:chMax val="0"/>
          <dgm:chPref val="0"/>
          <dgm:bulletEnabled val="1"/>
        </dgm:presLayoutVars>
      </dgm:prSet>
      <dgm:spPr/>
    </dgm:pt>
    <dgm:pt modelId="{A4C2C997-B89C-4A11-AA3C-CE15E9C90401}" type="pres">
      <dgm:prSet presAssocID="{1E52A946-6E08-4A3E-8B3D-1C9167593E3E}" presName="Parent" presStyleLbl="alignNode1" presStyleIdx="1" presStyleCnt="3" custScaleY="81025">
        <dgm:presLayoutVars>
          <dgm:chMax val="3"/>
          <dgm:chPref val="3"/>
          <dgm:bulletEnabled val="1"/>
        </dgm:presLayoutVars>
      </dgm:prSet>
      <dgm:spPr/>
    </dgm:pt>
    <dgm:pt modelId="{9986A17E-4D70-4CCD-A447-A98E958C0D5B}" type="pres">
      <dgm:prSet presAssocID="{1E52A946-6E08-4A3E-8B3D-1C9167593E3E}" presName="Accent" presStyleLbl="parChTrans1D1" presStyleIdx="1" presStyleCnt="3"/>
      <dgm:spPr/>
    </dgm:pt>
    <dgm:pt modelId="{F9C32377-D46E-4472-BADF-44DAD9564D0A}" type="pres">
      <dgm:prSet presAssocID="{4298BEB2-A0DD-4804-B7BE-87A9EE5454F7}" presName="sibTrans" presStyleCnt="0"/>
      <dgm:spPr/>
    </dgm:pt>
    <dgm:pt modelId="{78B6E453-80A7-42D2-85C3-4D181F67FCF6}" type="pres">
      <dgm:prSet presAssocID="{B8DB5DED-2523-4EE9-9AC9-254278E6154F}" presName="composite" presStyleCnt="0"/>
      <dgm:spPr/>
    </dgm:pt>
    <dgm:pt modelId="{C3CC1801-55AE-4662-94A2-F1CA4D3769E8}" type="pres">
      <dgm:prSet presAssocID="{B8DB5DED-2523-4EE9-9AC9-254278E6154F}" presName="FirstChild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151C43F5-3E3A-4335-9200-19D22F992A7C}" type="pres">
      <dgm:prSet presAssocID="{B8DB5DED-2523-4EE9-9AC9-254278E6154F}" presName="Parent" presStyleLbl="alignNode1" presStyleIdx="2" presStyleCnt="3" custScaleY="81025">
        <dgm:presLayoutVars>
          <dgm:chMax val="3"/>
          <dgm:chPref val="3"/>
          <dgm:bulletEnabled val="1"/>
        </dgm:presLayoutVars>
      </dgm:prSet>
      <dgm:spPr/>
    </dgm:pt>
    <dgm:pt modelId="{1ED592FE-9A4A-41E5-B605-90DC86F3B00B}" type="pres">
      <dgm:prSet presAssocID="{B8DB5DED-2523-4EE9-9AC9-254278E6154F}" presName="Accent" presStyleLbl="parChTrans1D1" presStyleIdx="2" presStyleCnt="3"/>
      <dgm:spPr/>
    </dgm:pt>
  </dgm:ptLst>
  <dgm:cxnLst>
    <dgm:cxn modelId="{31213910-3955-47B5-A732-52AC6EA9D82D}" type="presOf" srcId="{B8DB5DED-2523-4EE9-9AC9-254278E6154F}" destId="{151C43F5-3E3A-4335-9200-19D22F992A7C}" srcOrd="0" destOrd="0" presId="urn:microsoft.com/office/officeart/2011/layout/TabList"/>
    <dgm:cxn modelId="{12DD453C-67CE-4949-89B8-3035CE66F7D1}" srcId="{72C8ADCA-6FCB-4CE5-BAAF-00AF51D68AE2}" destId="{B8DB5DED-2523-4EE9-9AC9-254278E6154F}" srcOrd="2" destOrd="0" parTransId="{F5A85361-F2F1-4F44-8503-D2A16EE0792E}" sibTransId="{2936A32C-1F4A-4EB8-B59F-A9A97A522771}"/>
    <dgm:cxn modelId="{72D4C559-DB96-4CE5-9EE8-E004D3DC63A7}" srcId="{72C8ADCA-6FCB-4CE5-BAAF-00AF51D68AE2}" destId="{1E52A946-6E08-4A3E-8B3D-1C9167593E3E}" srcOrd="1" destOrd="0" parTransId="{4E3E0359-1282-4FB9-8FE3-7FA184BF9B4E}" sibTransId="{4298BEB2-A0DD-4804-B7BE-87A9EE5454F7}"/>
    <dgm:cxn modelId="{FB90487B-45DD-4DFE-A198-5588BFC3CF3D}" type="presOf" srcId="{01BE5767-2112-4B1B-8A90-2EB8253469DE}" destId="{3D0F328E-7BDF-45BA-A4E4-ACEA8418C30E}" srcOrd="0" destOrd="0" presId="urn:microsoft.com/office/officeart/2011/layout/TabList"/>
    <dgm:cxn modelId="{277E998C-405F-4882-B4E4-E057F55296F7}" type="presOf" srcId="{E0F5E49C-0672-4E96-90A8-1D83C83A9E75}" destId="{5F8B28B2-DC14-4E04-9129-6DB355BF84A5}" srcOrd="0" destOrd="0" presId="urn:microsoft.com/office/officeart/2011/layout/TabList"/>
    <dgm:cxn modelId="{86ABCDB8-8C42-4CE8-85BA-97404F3E7456}" type="presOf" srcId="{1E52A946-6E08-4A3E-8B3D-1C9167593E3E}" destId="{A4C2C997-B89C-4A11-AA3C-CE15E9C90401}" srcOrd="0" destOrd="0" presId="urn:microsoft.com/office/officeart/2011/layout/TabList"/>
    <dgm:cxn modelId="{86D286C2-AC2A-47E2-A0B1-BE7FFB691CC0}" type="presOf" srcId="{72C8ADCA-6FCB-4CE5-BAAF-00AF51D68AE2}" destId="{7B0CA4E4-BCC7-4C61-985C-8420C1ABE769}" srcOrd="0" destOrd="0" presId="urn:microsoft.com/office/officeart/2011/layout/TabList"/>
    <dgm:cxn modelId="{353EFACB-1343-4A76-A424-1966D8BB1FD9}" srcId="{B8DB5DED-2523-4EE9-9AC9-254278E6154F}" destId="{28773C94-D574-42B0-8BC2-06798D89A211}" srcOrd="0" destOrd="0" parTransId="{A51BCCF4-F893-4648-806A-1548F7007073}" sibTransId="{0926582E-7431-4756-B572-3543F434491E}"/>
    <dgm:cxn modelId="{4C8700DF-042E-4C4B-B3BF-1E774CA3952A}" srcId="{01BE5767-2112-4B1B-8A90-2EB8253469DE}" destId="{FD9E8CC5-C384-440E-897B-FE3840561C62}" srcOrd="0" destOrd="0" parTransId="{74A1B878-B751-4EB8-86F0-8BCC7109D0F7}" sibTransId="{DCEA5CAE-ABBA-4E26-A2B7-D21464006A52}"/>
    <dgm:cxn modelId="{522CDCDF-4E32-423C-B510-AAF9722D561D}" srcId="{72C8ADCA-6FCB-4CE5-BAAF-00AF51D68AE2}" destId="{01BE5767-2112-4B1B-8A90-2EB8253469DE}" srcOrd="0" destOrd="0" parTransId="{3FA95A9B-CCD2-4C21-8F9D-6C25266887E5}" sibTransId="{D7F9FA4E-731B-4936-9A7C-CE3858BBD4ED}"/>
    <dgm:cxn modelId="{393867E2-F299-4ECC-B3C7-84BA1DBB8DDE}" srcId="{1E52A946-6E08-4A3E-8B3D-1C9167593E3E}" destId="{E0F5E49C-0672-4E96-90A8-1D83C83A9E75}" srcOrd="0" destOrd="0" parTransId="{2BD3D6B9-E71F-4C9F-B53C-9A07264CD562}" sibTransId="{03EBBCF9-6943-45F4-9369-B6E59CE0458D}"/>
    <dgm:cxn modelId="{109BBDF0-8918-4BBA-BFF6-36E053491C21}" type="presOf" srcId="{28773C94-D574-42B0-8BC2-06798D89A211}" destId="{C3CC1801-55AE-4662-94A2-F1CA4D3769E8}" srcOrd="0" destOrd="0" presId="urn:microsoft.com/office/officeart/2011/layout/TabList"/>
    <dgm:cxn modelId="{239754F7-F578-4F7B-9A6E-DDCFC47D6723}" type="presOf" srcId="{FD9E8CC5-C384-440E-897B-FE3840561C62}" destId="{FCC42949-EA93-470A-AC20-BCD4B8834696}" srcOrd="0" destOrd="0" presId="urn:microsoft.com/office/officeart/2011/layout/TabList"/>
    <dgm:cxn modelId="{58511DF6-ED68-4780-A973-A315189CC14B}" type="presParOf" srcId="{7B0CA4E4-BCC7-4C61-985C-8420C1ABE769}" destId="{7388CBCB-595E-4F0B-A848-5EE05E2CECE6}" srcOrd="0" destOrd="0" presId="urn:microsoft.com/office/officeart/2011/layout/TabList"/>
    <dgm:cxn modelId="{81DABDB4-7A3E-4E3B-90AB-002AE2E27222}" type="presParOf" srcId="{7388CBCB-595E-4F0B-A848-5EE05E2CECE6}" destId="{FCC42949-EA93-470A-AC20-BCD4B8834696}" srcOrd="0" destOrd="0" presId="urn:microsoft.com/office/officeart/2011/layout/TabList"/>
    <dgm:cxn modelId="{458281C3-3C3E-432C-A15C-BB86BD1F56F6}" type="presParOf" srcId="{7388CBCB-595E-4F0B-A848-5EE05E2CECE6}" destId="{3D0F328E-7BDF-45BA-A4E4-ACEA8418C30E}" srcOrd="1" destOrd="0" presId="urn:microsoft.com/office/officeart/2011/layout/TabList"/>
    <dgm:cxn modelId="{350399FE-0DA8-4EB9-84B9-929965D9A74E}" type="presParOf" srcId="{7388CBCB-595E-4F0B-A848-5EE05E2CECE6}" destId="{53E1A6B5-9B64-4467-AEE1-263B2C323DF9}" srcOrd="2" destOrd="0" presId="urn:microsoft.com/office/officeart/2011/layout/TabList"/>
    <dgm:cxn modelId="{3EA8FDC8-D893-4170-8196-9DF34C0F0699}" type="presParOf" srcId="{7B0CA4E4-BCC7-4C61-985C-8420C1ABE769}" destId="{153018C2-0A91-45D6-B6E3-1EF7CCABA3F6}" srcOrd="1" destOrd="0" presId="urn:microsoft.com/office/officeart/2011/layout/TabList"/>
    <dgm:cxn modelId="{1B70DD80-0977-49CB-BA24-01AAECF26FF1}" type="presParOf" srcId="{7B0CA4E4-BCC7-4C61-985C-8420C1ABE769}" destId="{4C5C929F-3FC6-4DD3-A96D-18AB45D73CAD}" srcOrd="2" destOrd="0" presId="urn:microsoft.com/office/officeart/2011/layout/TabList"/>
    <dgm:cxn modelId="{8BE08B8E-4F3B-4EB8-9B26-8EC99CF8579E}" type="presParOf" srcId="{4C5C929F-3FC6-4DD3-A96D-18AB45D73CAD}" destId="{5F8B28B2-DC14-4E04-9129-6DB355BF84A5}" srcOrd="0" destOrd="0" presId="urn:microsoft.com/office/officeart/2011/layout/TabList"/>
    <dgm:cxn modelId="{DDD906E7-C1A8-4573-A7AD-2A2713364A6D}" type="presParOf" srcId="{4C5C929F-3FC6-4DD3-A96D-18AB45D73CAD}" destId="{A4C2C997-B89C-4A11-AA3C-CE15E9C90401}" srcOrd="1" destOrd="0" presId="urn:microsoft.com/office/officeart/2011/layout/TabList"/>
    <dgm:cxn modelId="{72B8C31F-0072-49D5-9668-236EDAE644FC}" type="presParOf" srcId="{4C5C929F-3FC6-4DD3-A96D-18AB45D73CAD}" destId="{9986A17E-4D70-4CCD-A447-A98E958C0D5B}" srcOrd="2" destOrd="0" presId="urn:microsoft.com/office/officeart/2011/layout/TabList"/>
    <dgm:cxn modelId="{B6D9F713-3430-4253-9DFB-79D2B543E9A0}" type="presParOf" srcId="{7B0CA4E4-BCC7-4C61-985C-8420C1ABE769}" destId="{F9C32377-D46E-4472-BADF-44DAD9564D0A}" srcOrd="3" destOrd="0" presId="urn:microsoft.com/office/officeart/2011/layout/TabList"/>
    <dgm:cxn modelId="{639266B6-04F1-4BF1-88AB-FC1A55E05069}" type="presParOf" srcId="{7B0CA4E4-BCC7-4C61-985C-8420C1ABE769}" destId="{78B6E453-80A7-42D2-85C3-4D181F67FCF6}" srcOrd="4" destOrd="0" presId="urn:microsoft.com/office/officeart/2011/layout/TabList"/>
    <dgm:cxn modelId="{FFB93002-825C-45EB-85C7-D896B1FD883E}" type="presParOf" srcId="{78B6E453-80A7-42D2-85C3-4D181F67FCF6}" destId="{C3CC1801-55AE-4662-94A2-F1CA4D3769E8}" srcOrd="0" destOrd="0" presId="urn:microsoft.com/office/officeart/2011/layout/TabList"/>
    <dgm:cxn modelId="{9752C6C0-3D23-4EC4-B287-D394278276D6}" type="presParOf" srcId="{78B6E453-80A7-42D2-85C3-4D181F67FCF6}" destId="{151C43F5-3E3A-4335-9200-19D22F992A7C}" srcOrd="1" destOrd="0" presId="urn:microsoft.com/office/officeart/2011/layout/TabList"/>
    <dgm:cxn modelId="{127EDC42-C477-47E2-83BE-8A0764E5DA83}" type="presParOf" srcId="{78B6E453-80A7-42D2-85C3-4D181F67FCF6}" destId="{1ED592FE-9A4A-41E5-B605-90DC86F3B00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6B8D952-7950-4EFD-A7EC-F4645F1B5D3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651FF2-D61A-4473-A460-90F0F8718C61}">
      <dgm:prSet phldrT="[Text]" custT="1"/>
      <dgm:spPr/>
      <dgm:t>
        <a:bodyPr/>
        <a:lstStyle/>
        <a:p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Đăng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nhập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đăng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ký</a:t>
          </a:r>
          <a:endParaRPr lang="en-US" sz="2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DA152F-3438-47A7-8085-3A11EC8998BB}" type="parTrans" cxnId="{3AE1D5E5-000E-4D0C-89F8-7F7440494512}">
      <dgm:prSet/>
      <dgm:spPr/>
      <dgm:t>
        <a:bodyPr/>
        <a:lstStyle/>
        <a:p>
          <a:endParaRPr lang="en-US"/>
        </a:p>
      </dgm:t>
    </dgm:pt>
    <dgm:pt modelId="{188B8014-DCD8-4FE3-BD02-CC335E14D163}" type="sibTrans" cxnId="{3AE1D5E5-000E-4D0C-89F8-7F7440494512}">
      <dgm:prSet/>
      <dgm:spPr/>
      <dgm:t>
        <a:bodyPr/>
        <a:lstStyle/>
        <a:p>
          <a:endParaRPr lang="en-US"/>
        </a:p>
      </dgm:t>
    </dgm:pt>
    <dgm:pt modelId="{EE620CF0-51F4-4F9F-B6B7-9115FAD6F040}">
      <dgm:prSet phldrT="[Text]" custT="1"/>
      <dgm:spPr/>
      <dgm:t>
        <a:bodyPr/>
        <a:lstStyle/>
        <a:p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thông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cá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nhân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đổi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mật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khẩu</a:t>
          </a:r>
          <a:endParaRPr lang="en-US" sz="2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C57AB1-089D-48D7-887F-3A46C23B6A4D}" type="parTrans" cxnId="{93A952D5-4EA5-445D-AA3C-547A0383AE24}">
      <dgm:prSet/>
      <dgm:spPr/>
      <dgm:t>
        <a:bodyPr/>
        <a:lstStyle/>
        <a:p>
          <a:endParaRPr lang="en-US"/>
        </a:p>
      </dgm:t>
    </dgm:pt>
    <dgm:pt modelId="{D86308B7-CD2D-4C34-B3ED-1129CF38A89C}" type="sibTrans" cxnId="{93A952D5-4EA5-445D-AA3C-547A0383AE24}">
      <dgm:prSet/>
      <dgm:spPr/>
      <dgm:t>
        <a:bodyPr/>
        <a:lstStyle/>
        <a:p>
          <a:endParaRPr lang="en-US"/>
        </a:p>
      </dgm:t>
    </dgm:pt>
    <dgm:pt modelId="{F17B4645-85F8-480A-AB86-DC8623F362AC}">
      <dgm:prSet phldrT="[Text]" custT="1"/>
      <dgm:spPr/>
      <dgm:t>
        <a:bodyPr/>
        <a:lstStyle/>
        <a:p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Tìm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kiếm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thông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xem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chi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tiết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bệnh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thuốc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bản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tin</a:t>
          </a:r>
        </a:p>
      </dgm:t>
    </dgm:pt>
    <dgm:pt modelId="{A1A0DBFA-6817-4689-8F7F-730F4B90D9BB}" type="parTrans" cxnId="{6F2DA310-12EC-4962-8EE6-41A2951C4931}">
      <dgm:prSet/>
      <dgm:spPr/>
      <dgm:t>
        <a:bodyPr/>
        <a:lstStyle/>
        <a:p>
          <a:endParaRPr lang="en-US"/>
        </a:p>
      </dgm:t>
    </dgm:pt>
    <dgm:pt modelId="{5EF3282E-972B-4A3A-8DEB-30318EC5FDA1}" type="sibTrans" cxnId="{6F2DA310-12EC-4962-8EE6-41A2951C4931}">
      <dgm:prSet/>
      <dgm:spPr/>
      <dgm:t>
        <a:bodyPr/>
        <a:lstStyle/>
        <a:p>
          <a:endParaRPr lang="en-US"/>
        </a:p>
      </dgm:t>
    </dgm:pt>
    <dgm:pt modelId="{4ADA8D76-B23A-495C-9E75-5DC4CC31C0E1}">
      <dgm:prSet phldrT="[Text]" custT="1"/>
      <dgm:spPr/>
      <dgm:t>
        <a:bodyPr/>
        <a:lstStyle/>
        <a:p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Xem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lịch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khám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bệnh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sổ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tiê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,</a:t>
          </a:r>
        </a:p>
      </dgm:t>
    </dgm:pt>
    <dgm:pt modelId="{504DF2F0-A2A9-43D3-8E30-885FFDCCB43F}" type="parTrans" cxnId="{13C7FB52-2855-4E7B-9E1E-4BDB405E1EC0}">
      <dgm:prSet/>
      <dgm:spPr/>
      <dgm:t>
        <a:bodyPr/>
        <a:lstStyle/>
        <a:p>
          <a:endParaRPr lang="en-US"/>
        </a:p>
      </dgm:t>
    </dgm:pt>
    <dgm:pt modelId="{38C68977-C592-4380-92E5-3E1BCD461178}" type="sibTrans" cxnId="{13C7FB52-2855-4E7B-9E1E-4BDB405E1EC0}">
      <dgm:prSet/>
      <dgm:spPr/>
      <dgm:t>
        <a:bodyPr/>
        <a:lstStyle/>
        <a:p>
          <a:endParaRPr lang="en-US"/>
        </a:p>
      </dgm:t>
    </dgm:pt>
    <dgm:pt modelId="{35D760C8-1EFE-4184-8837-6DEB42F2B5C8}">
      <dgm:prSet phldrT="[Text]" custT="1"/>
      <dgm:spPr/>
      <dgm:t>
        <a:bodyPr/>
        <a:lstStyle/>
        <a:p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Xem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bản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đồ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danh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sách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nhân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viên</a:t>
          </a:r>
          <a:endParaRPr lang="en-US" sz="2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5592E3-3AC9-445D-B366-13F085285EDA}" type="parTrans" cxnId="{C2641B43-8D89-4BA9-A545-3153EF34BADC}">
      <dgm:prSet/>
      <dgm:spPr/>
      <dgm:t>
        <a:bodyPr/>
        <a:lstStyle/>
        <a:p>
          <a:endParaRPr lang="en-US"/>
        </a:p>
      </dgm:t>
    </dgm:pt>
    <dgm:pt modelId="{1D37538B-1900-43A5-B701-DA7413E02352}" type="sibTrans" cxnId="{C2641B43-8D89-4BA9-A545-3153EF34BADC}">
      <dgm:prSet/>
      <dgm:spPr/>
      <dgm:t>
        <a:bodyPr/>
        <a:lstStyle/>
        <a:p>
          <a:endParaRPr lang="en-US"/>
        </a:p>
      </dgm:t>
    </dgm:pt>
    <dgm:pt modelId="{DC517C44-8F98-4CC9-A7E5-54F002213477}">
      <dgm:prSet phldrT="[Text]" custT="1"/>
      <dgm:spPr/>
      <dgm:t>
        <a:bodyPr/>
        <a:lstStyle/>
        <a:p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số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cá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nhân</a:t>
          </a:r>
          <a:endParaRPr lang="en-US" sz="2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0AD258-F51E-40BD-B610-B9D42E8EC8D9}" type="parTrans" cxnId="{C35C24A8-1DAA-411A-8FB9-47E9AEAE868B}">
      <dgm:prSet/>
      <dgm:spPr/>
      <dgm:t>
        <a:bodyPr/>
        <a:lstStyle/>
        <a:p>
          <a:endParaRPr lang="en-US"/>
        </a:p>
      </dgm:t>
    </dgm:pt>
    <dgm:pt modelId="{759D7960-DE94-4396-8434-1EA36DAE0F01}" type="sibTrans" cxnId="{C35C24A8-1DAA-411A-8FB9-47E9AEAE868B}">
      <dgm:prSet/>
      <dgm:spPr/>
      <dgm:t>
        <a:bodyPr/>
        <a:lstStyle/>
        <a:p>
          <a:endParaRPr lang="en-US"/>
        </a:p>
      </dgm:t>
    </dgm:pt>
    <dgm:pt modelId="{6BF65F0A-0401-4FF4-8831-5EE6FC820C3D}">
      <dgm:prSet phldrT="[Text]" custT="1"/>
      <dgm:spPr/>
      <dgm:t>
        <a:bodyPr/>
        <a:lstStyle/>
        <a:p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Yêu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cầu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lịch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tư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vấn</a:t>
          </a:r>
          <a:endParaRPr lang="en-US" sz="2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6638AA-EB20-4B94-BD15-A3E07CDE3D34}" type="parTrans" cxnId="{30CB52FF-4C31-441D-9CB7-FE0D73E73BD8}">
      <dgm:prSet/>
      <dgm:spPr/>
      <dgm:t>
        <a:bodyPr/>
        <a:lstStyle/>
        <a:p>
          <a:endParaRPr lang="en-US"/>
        </a:p>
      </dgm:t>
    </dgm:pt>
    <dgm:pt modelId="{4BDCE8DD-07E2-4835-B643-3C470C47F528}" type="sibTrans" cxnId="{30CB52FF-4C31-441D-9CB7-FE0D73E73BD8}">
      <dgm:prSet/>
      <dgm:spPr/>
      <dgm:t>
        <a:bodyPr/>
        <a:lstStyle/>
        <a:p>
          <a:endParaRPr lang="en-US"/>
        </a:p>
      </dgm:t>
    </dgm:pt>
    <dgm:pt modelId="{2FD1B0BE-A30E-4C22-B334-439053A1D7A2}">
      <dgm:prSet phldrT="[Text]" custT="1"/>
      <dgm:spPr/>
      <dgm:t>
        <a:bodyPr/>
        <a:lstStyle/>
        <a:p>
          <a:pPr algn="l"/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                               </a:t>
          </a:r>
        </a:p>
        <a:p>
          <a:pPr algn="l"/>
          <a:endParaRPr lang="en-US" sz="26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algn="l"/>
          <a:endParaRPr lang="en-US" sz="2600" dirty="0">
            <a:solidFill>
              <a:schemeClr val="accent6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algn="l"/>
          <a:r>
            <a:rPr lang="en-US" sz="2600" dirty="0" err="1">
              <a:solidFill>
                <a:schemeClr val="accent6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2600" dirty="0">
              <a:solidFill>
                <a:schemeClr val="accent6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solidFill>
                <a:schemeClr val="accent6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chức</a:t>
          </a:r>
          <a:r>
            <a:rPr lang="en-US" sz="2600" dirty="0">
              <a:solidFill>
                <a:schemeClr val="accent6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solidFill>
                <a:schemeClr val="accent6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2600" dirty="0">
              <a:solidFill>
                <a:schemeClr val="accent6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solidFill>
                <a:schemeClr val="accent6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2600" dirty="0">
              <a:solidFill>
                <a:schemeClr val="accent6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solidFill>
                <a:schemeClr val="accent6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2600" dirty="0">
              <a:solidFill>
                <a:schemeClr val="accent6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solidFill>
                <a:schemeClr val="accent6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2600" dirty="0">
              <a:solidFill>
                <a:schemeClr val="accent6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</dgm:t>
    </dgm:pt>
    <dgm:pt modelId="{A10FBAAA-9F9F-45E5-9C12-0C9754F57FE8}" type="sibTrans" cxnId="{38719094-C282-4DF3-8700-29C04A003A44}">
      <dgm:prSet/>
      <dgm:spPr/>
      <dgm:t>
        <a:bodyPr/>
        <a:lstStyle/>
        <a:p>
          <a:endParaRPr lang="en-US"/>
        </a:p>
      </dgm:t>
    </dgm:pt>
    <dgm:pt modelId="{99371933-770B-4CB6-85F8-05E843898CAB}" type="parTrans" cxnId="{38719094-C282-4DF3-8700-29C04A003A44}">
      <dgm:prSet/>
      <dgm:spPr/>
      <dgm:t>
        <a:bodyPr/>
        <a:lstStyle/>
        <a:p>
          <a:endParaRPr lang="en-US"/>
        </a:p>
      </dgm:t>
    </dgm:pt>
    <dgm:pt modelId="{498D508C-8F5F-44BE-BFDA-4F19943A6B02}" type="pres">
      <dgm:prSet presAssocID="{16B8D952-7950-4EFD-A7EC-F4645F1B5D33}" presName="vert0" presStyleCnt="0">
        <dgm:presLayoutVars>
          <dgm:dir/>
          <dgm:animOne val="branch"/>
          <dgm:animLvl val="lvl"/>
        </dgm:presLayoutVars>
      </dgm:prSet>
      <dgm:spPr/>
    </dgm:pt>
    <dgm:pt modelId="{7ED4388E-D9C7-46F1-AB30-CE8CC2280CBE}" type="pres">
      <dgm:prSet presAssocID="{2FD1B0BE-A30E-4C22-B334-439053A1D7A2}" presName="thickLine" presStyleLbl="alignNode1" presStyleIdx="0" presStyleCnt="1"/>
      <dgm:spPr/>
    </dgm:pt>
    <dgm:pt modelId="{89820D99-1BF9-461B-BAE6-AF56668BA71D}" type="pres">
      <dgm:prSet presAssocID="{2FD1B0BE-A30E-4C22-B334-439053A1D7A2}" presName="horz1" presStyleCnt="0"/>
      <dgm:spPr/>
    </dgm:pt>
    <dgm:pt modelId="{3BBCBD87-1AFE-4033-8DF6-F8FDFB732905}" type="pres">
      <dgm:prSet presAssocID="{2FD1B0BE-A30E-4C22-B334-439053A1D7A2}" presName="tx1" presStyleLbl="revTx" presStyleIdx="0" presStyleCnt="8" custScaleX="97816"/>
      <dgm:spPr/>
    </dgm:pt>
    <dgm:pt modelId="{D51E1DD3-B89D-446F-915C-BD1008820009}" type="pres">
      <dgm:prSet presAssocID="{2FD1B0BE-A30E-4C22-B334-439053A1D7A2}" presName="vert1" presStyleCnt="0"/>
      <dgm:spPr/>
    </dgm:pt>
    <dgm:pt modelId="{7101550C-BAB7-4DAF-AB12-0122D55B93A7}" type="pres">
      <dgm:prSet presAssocID="{C7651FF2-D61A-4473-A460-90F0F8718C61}" presName="vertSpace2a" presStyleCnt="0"/>
      <dgm:spPr/>
    </dgm:pt>
    <dgm:pt modelId="{A77CBE94-7C9E-45FC-85B9-79034E5A16A6}" type="pres">
      <dgm:prSet presAssocID="{C7651FF2-D61A-4473-A460-90F0F8718C61}" presName="horz2" presStyleCnt="0"/>
      <dgm:spPr/>
    </dgm:pt>
    <dgm:pt modelId="{E4317563-9489-487D-86D9-2C59AC6919D5}" type="pres">
      <dgm:prSet presAssocID="{C7651FF2-D61A-4473-A460-90F0F8718C61}" presName="horzSpace2" presStyleCnt="0"/>
      <dgm:spPr/>
    </dgm:pt>
    <dgm:pt modelId="{1C1CC18F-AA85-4C78-A97E-BB4122F12411}" type="pres">
      <dgm:prSet presAssocID="{C7651FF2-D61A-4473-A460-90F0F8718C61}" presName="tx2" presStyleLbl="revTx" presStyleIdx="1" presStyleCnt="8"/>
      <dgm:spPr/>
    </dgm:pt>
    <dgm:pt modelId="{3CA54894-3AEB-481B-B88B-F6641CADFA84}" type="pres">
      <dgm:prSet presAssocID="{C7651FF2-D61A-4473-A460-90F0F8718C61}" presName="vert2" presStyleCnt="0"/>
      <dgm:spPr/>
    </dgm:pt>
    <dgm:pt modelId="{0A54552D-7E12-4BD3-8B67-D72CB4CEF8D6}" type="pres">
      <dgm:prSet presAssocID="{C7651FF2-D61A-4473-A460-90F0F8718C61}" presName="thinLine2b" presStyleLbl="callout" presStyleIdx="0" presStyleCnt="7"/>
      <dgm:spPr/>
    </dgm:pt>
    <dgm:pt modelId="{75E8B845-8B5A-4A05-9224-1A259FA788D4}" type="pres">
      <dgm:prSet presAssocID="{C7651FF2-D61A-4473-A460-90F0F8718C61}" presName="vertSpace2b" presStyleCnt="0"/>
      <dgm:spPr/>
    </dgm:pt>
    <dgm:pt modelId="{120063D9-9179-4539-B5BD-21AF6177D0C2}" type="pres">
      <dgm:prSet presAssocID="{EE620CF0-51F4-4F9F-B6B7-9115FAD6F040}" presName="horz2" presStyleCnt="0"/>
      <dgm:spPr/>
    </dgm:pt>
    <dgm:pt modelId="{DCB0B934-479A-47F6-AEE6-06D7E909245E}" type="pres">
      <dgm:prSet presAssocID="{EE620CF0-51F4-4F9F-B6B7-9115FAD6F040}" presName="horzSpace2" presStyleCnt="0"/>
      <dgm:spPr/>
    </dgm:pt>
    <dgm:pt modelId="{8C9D75E0-54C2-4A64-B5AB-FE0BB64641DE}" type="pres">
      <dgm:prSet presAssocID="{EE620CF0-51F4-4F9F-B6B7-9115FAD6F040}" presName="tx2" presStyleLbl="revTx" presStyleIdx="2" presStyleCnt="8"/>
      <dgm:spPr/>
    </dgm:pt>
    <dgm:pt modelId="{D7270E24-37ED-42CE-A422-043CDC240643}" type="pres">
      <dgm:prSet presAssocID="{EE620CF0-51F4-4F9F-B6B7-9115FAD6F040}" presName="vert2" presStyleCnt="0"/>
      <dgm:spPr/>
    </dgm:pt>
    <dgm:pt modelId="{6DAABA6B-A21A-40E5-8CF8-E39BC60B212C}" type="pres">
      <dgm:prSet presAssocID="{EE620CF0-51F4-4F9F-B6B7-9115FAD6F040}" presName="thinLine2b" presStyleLbl="callout" presStyleIdx="1" presStyleCnt="7"/>
      <dgm:spPr/>
    </dgm:pt>
    <dgm:pt modelId="{C599E5FA-A219-411B-A12D-ECDA5669D3F2}" type="pres">
      <dgm:prSet presAssocID="{EE620CF0-51F4-4F9F-B6B7-9115FAD6F040}" presName="vertSpace2b" presStyleCnt="0"/>
      <dgm:spPr/>
    </dgm:pt>
    <dgm:pt modelId="{88C59714-6860-4EEA-A427-C91771312B1C}" type="pres">
      <dgm:prSet presAssocID="{F17B4645-85F8-480A-AB86-DC8623F362AC}" presName="horz2" presStyleCnt="0"/>
      <dgm:spPr/>
    </dgm:pt>
    <dgm:pt modelId="{F9C9301E-A324-4650-A571-A9FE3AB1674E}" type="pres">
      <dgm:prSet presAssocID="{F17B4645-85F8-480A-AB86-DC8623F362AC}" presName="horzSpace2" presStyleCnt="0"/>
      <dgm:spPr/>
    </dgm:pt>
    <dgm:pt modelId="{985D5321-F24F-41FB-B97A-193930D60291}" type="pres">
      <dgm:prSet presAssocID="{F17B4645-85F8-480A-AB86-DC8623F362AC}" presName="tx2" presStyleLbl="revTx" presStyleIdx="3" presStyleCnt="8" custScaleX="102124"/>
      <dgm:spPr/>
    </dgm:pt>
    <dgm:pt modelId="{D02239B7-9ECC-463C-8746-66C1118C6407}" type="pres">
      <dgm:prSet presAssocID="{F17B4645-85F8-480A-AB86-DC8623F362AC}" presName="vert2" presStyleCnt="0"/>
      <dgm:spPr/>
    </dgm:pt>
    <dgm:pt modelId="{7A738819-A1F2-4775-95AF-FF15702937B1}" type="pres">
      <dgm:prSet presAssocID="{F17B4645-85F8-480A-AB86-DC8623F362AC}" presName="thinLine2b" presStyleLbl="callout" presStyleIdx="2" presStyleCnt="7"/>
      <dgm:spPr/>
    </dgm:pt>
    <dgm:pt modelId="{DCA5CC1E-A8EA-40BF-B13B-FE0B870DC49B}" type="pres">
      <dgm:prSet presAssocID="{F17B4645-85F8-480A-AB86-DC8623F362AC}" presName="vertSpace2b" presStyleCnt="0"/>
      <dgm:spPr/>
    </dgm:pt>
    <dgm:pt modelId="{09F0EF21-5E84-4489-8039-F4F0F1CF79B2}" type="pres">
      <dgm:prSet presAssocID="{4ADA8D76-B23A-495C-9E75-5DC4CC31C0E1}" presName="horz2" presStyleCnt="0"/>
      <dgm:spPr/>
    </dgm:pt>
    <dgm:pt modelId="{9616990B-167D-4B45-9930-95249BEEC7AE}" type="pres">
      <dgm:prSet presAssocID="{4ADA8D76-B23A-495C-9E75-5DC4CC31C0E1}" presName="horzSpace2" presStyleCnt="0"/>
      <dgm:spPr/>
    </dgm:pt>
    <dgm:pt modelId="{4E367BB7-7004-4918-82D8-2221D046A130}" type="pres">
      <dgm:prSet presAssocID="{4ADA8D76-B23A-495C-9E75-5DC4CC31C0E1}" presName="tx2" presStyleLbl="revTx" presStyleIdx="4" presStyleCnt="8"/>
      <dgm:spPr/>
    </dgm:pt>
    <dgm:pt modelId="{4DCC2A2B-4B14-4377-93D0-950FDD7E9718}" type="pres">
      <dgm:prSet presAssocID="{4ADA8D76-B23A-495C-9E75-5DC4CC31C0E1}" presName="vert2" presStyleCnt="0"/>
      <dgm:spPr/>
    </dgm:pt>
    <dgm:pt modelId="{C3F3D6E1-E461-4147-87E6-722F81EC0AFE}" type="pres">
      <dgm:prSet presAssocID="{4ADA8D76-B23A-495C-9E75-5DC4CC31C0E1}" presName="thinLine2b" presStyleLbl="callout" presStyleIdx="3" presStyleCnt="7"/>
      <dgm:spPr/>
    </dgm:pt>
    <dgm:pt modelId="{B56F946A-DB72-4E56-8F8F-59ED12BF1750}" type="pres">
      <dgm:prSet presAssocID="{4ADA8D76-B23A-495C-9E75-5DC4CC31C0E1}" presName="vertSpace2b" presStyleCnt="0"/>
      <dgm:spPr/>
    </dgm:pt>
    <dgm:pt modelId="{A09A61D8-413C-4AC4-ADC3-40864E5C1C28}" type="pres">
      <dgm:prSet presAssocID="{35D760C8-1EFE-4184-8837-6DEB42F2B5C8}" presName="horz2" presStyleCnt="0"/>
      <dgm:spPr/>
    </dgm:pt>
    <dgm:pt modelId="{CFE0A70E-762E-4847-9A0F-0D5E20949FDD}" type="pres">
      <dgm:prSet presAssocID="{35D760C8-1EFE-4184-8837-6DEB42F2B5C8}" presName="horzSpace2" presStyleCnt="0"/>
      <dgm:spPr/>
    </dgm:pt>
    <dgm:pt modelId="{9B5AAC9C-9F88-4C60-A06B-004DF1A1DBC2}" type="pres">
      <dgm:prSet presAssocID="{35D760C8-1EFE-4184-8837-6DEB42F2B5C8}" presName="tx2" presStyleLbl="revTx" presStyleIdx="5" presStyleCnt="8"/>
      <dgm:spPr/>
    </dgm:pt>
    <dgm:pt modelId="{9E3D3D4A-3814-4777-B945-FE55F417E694}" type="pres">
      <dgm:prSet presAssocID="{35D760C8-1EFE-4184-8837-6DEB42F2B5C8}" presName="vert2" presStyleCnt="0"/>
      <dgm:spPr/>
    </dgm:pt>
    <dgm:pt modelId="{4B3A5674-078E-4031-8331-FDC87570C9A1}" type="pres">
      <dgm:prSet presAssocID="{35D760C8-1EFE-4184-8837-6DEB42F2B5C8}" presName="thinLine2b" presStyleLbl="callout" presStyleIdx="4" presStyleCnt="7"/>
      <dgm:spPr/>
    </dgm:pt>
    <dgm:pt modelId="{9F1CDD84-3FAD-4E3F-97C6-C364B423ACEA}" type="pres">
      <dgm:prSet presAssocID="{35D760C8-1EFE-4184-8837-6DEB42F2B5C8}" presName="vertSpace2b" presStyleCnt="0"/>
      <dgm:spPr/>
    </dgm:pt>
    <dgm:pt modelId="{57392C59-6ADA-4543-8773-2AD5BED4E111}" type="pres">
      <dgm:prSet presAssocID="{DC517C44-8F98-4CC9-A7E5-54F002213477}" presName="horz2" presStyleCnt="0"/>
      <dgm:spPr/>
    </dgm:pt>
    <dgm:pt modelId="{515E4125-C620-4564-8648-6153F8577BE0}" type="pres">
      <dgm:prSet presAssocID="{DC517C44-8F98-4CC9-A7E5-54F002213477}" presName="horzSpace2" presStyleCnt="0"/>
      <dgm:spPr/>
    </dgm:pt>
    <dgm:pt modelId="{B0EAC281-FD14-47BA-A4FF-00795EA84359}" type="pres">
      <dgm:prSet presAssocID="{DC517C44-8F98-4CC9-A7E5-54F002213477}" presName="tx2" presStyleLbl="revTx" presStyleIdx="6" presStyleCnt="8"/>
      <dgm:spPr/>
    </dgm:pt>
    <dgm:pt modelId="{C686C8BF-1CF0-43A8-8216-A79101A9ED78}" type="pres">
      <dgm:prSet presAssocID="{DC517C44-8F98-4CC9-A7E5-54F002213477}" presName="vert2" presStyleCnt="0"/>
      <dgm:spPr/>
    </dgm:pt>
    <dgm:pt modelId="{5538022E-2696-4DC4-B260-371CAA33F8B4}" type="pres">
      <dgm:prSet presAssocID="{DC517C44-8F98-4CC9-A7E5-54F002213477}" presName="thinLine2b" presStyleLbl="callout" presStyleIdx="5" presStyleCnt="7"/>
      <dgm:spPr/>
    </dgm:pt>
    <dgm:pt modelId="{63E7A2FD-B4C0-4A5B-81AF-1D6461509D3B}" type="pres">
      <dgm:prSet presAssocID="{DC517C44-8F98-4CC9-A7E5-54F002213477}" presName="vertSpace2b" presStyleCnt="0"/>
      <dgm:spPr/>
    </dgm:pt>
    <dgm:pt modelId="{60E537DA-28DD-4D56-BA9D-E416CCE16D7C}" type="pres">
      <dgm:prSet presAssocID="{6BF65F0A-0401-4FF4-8831-5EE6FC820C3D}" presName="horz2" presStyleCnt="0"/>
      <dgm:spPr/>
    </dgm:pt>
    <dgm:pt modelId="{0A357054-EF90-403B-8EE7-359C914176E8}" type="pres">
      <dgm:prSet presAssocID="{6BF65F0A-0401-4FF4-8831-5EE6FC820C3D}" presName="horzSpace2" presStyleCnt="0"/>
      <dgm:spPr/>
    </dgm:pt>
    <dgm:pt modelId="{75053661-70D1-4C6A-970C-C96FBC3CC166}" type="pres">
      <dgm:prSet presAssocID="{6BF65F0A-0401-4FF4-8831-5EE6FC820C3D}" presName="tx2" presStyleLbl="revTx" presStyleIdx="7" presStyleCnt="8"/>
      <dgm:spPr/>
    </dgm:pt>
    <dgm:pt modelId="{CD9ACA15-1BE7-40FD-9299-F6A59E72A6F0}" type="pres">
      <dgm:prSet presAssocID="{6BF65F0A-0401-4FF4-8831-5EE6FC820C3D}" presName="vert2" presStyleCnt="0"/>
      <dgm:spPr/>
    </dgm:pt>
    <dgm:pt modelId="{B0331F9E-241B-42CC-841A-46DF6509692A}" type="pres">
      <dgm:prSet presAssocID="{6BF65F0A-0401-4FF4-8831-5EE6FC820C3D}" presName="thinLine2b" presStyleLbl="callout" presStyleIdx="6" presStyleCnt="7"/>
      <dgm:spPr/>
    </dgm:pt>
    <dgm:pt modelId="{C9948016-6568-4630-8EC7-ABB05574F837}" type="pres">
      <dgm:prSet presAssocID="{6BF65F0A-0401-4FF4-8831-5EE6FC820C3D}" presName="vertSpace2b" presStyleCnt="0"/>
      <dgm:spPr/>
    </dgm:pt>
  </dgm:ptLst>
  <dgm:cxnLst>
    <dgm:cxn modelId="{6F2DA310-12EC-4962-8EE6-41A2951C4931}" srcId="{2FD1B0BE-A30E-4C22-B334-439053A1D7A2}" destId="{F17B4645-85F8-480A-AB86-DC8623F362AC}" srcOrd="2" destOrd="0" parTransId="{A1A0DBFA-6817-4689-8F7F-730F4B90D9BB}" sibTransId="{5EF3282E-972B-4A3A-8DEB-30318EC5FDA1}"/>
    <dgm:cxn modelId="{3FAAB922-3968-41F3-93B7-BC7F0379BA3F}" type="presOf" srcId="{EE620CF0-51F4-4F9F-B6B7-9115FAD6F040}" destId="{8C9D75E0-54C2-4A64-B5AB-FE0BB64641DE}" srcOrd="0" destOrd="0" presId="urn:microsoft.com/office/officeart/2008/layout/LinedList"/>
    <dgm:cxn modelId="{C2641B43-8D89-4BA9-A545-3153EF34BADC}" srcId="{2FD1B0BE-A30E-4C22-B334-439053A1D7A2}" destId="{35D760C8-1EFE-4184-8837-6DEB42F2B5C8}" srcOrd="4" destOrd="0" parTransId="{7A5592E3-3AC9-445D-B366-13F085285EDA}" sibTransId="{1D37538B-1900-43A5-B701-DA7413E02352}"/>
    <dgm:cxn modelId="{13C7FB52-2855-4E7B-9E1E-4BDB405E1EC0}" srcId="{2FD1B0BE-A30E-4C22-B334-439053A1D7A2}" destId="{4ADA8D76-B23A-495C-9E75-5DC4CC31C0E1}" srcOrd="3" destOrd="0" parTransId="{504DF2F0-A2A9-43D3-8E30-885FFDCCB43F}" sibTransId="{38C68977-C592-4380-92E5-3E1BCD461178}"/>
    <dgm:cxn modelId="{C5EAA357-A400-4736-8DAC-A4F4B932E38E}" type="presOf" srcId="{C7651FF2-D61A-4473-A460-90F0F8718C61}" destId="{1C1CC18F-AA85-4C78-A97E-BB4122F12411}" srcOrd="0" destOrd="0" presId="urn:microsoft.com/office/officeart/2008/layout/LinedList"/>
    <dgm:cxn modelId="{50635288-1388-485A-BBE9-16C366073D23}" type="presOf" srcId="{F17B4645-85F8-480A-AB86-DC8623F362AC}" destId="{985D5321-F24F-41FB-B97A-193930D60291}" srcOrd="0" destOrd="0" presId="urn:microsoft.com/office/officeart/2008/layout/LinedList"/>
    <dgm:cxn modelId="{38719094-C282-4DF3-8700-29C04A003A44}" srcId="{16B8D952-7950-4EFD-A7EC-F4645F1B5D33}" destId="{2FD1B0BE-A30E-4C22-B334-439053A1D7A2}" srcOrd="0" destOrd="0" parTransId="{99371933-770B-4CB6-85F8-05E843898CAB}" sibTransId="{A10FBAAA-9F9F-45E5-9C12-0C9754F57FE8}"/>
    <dgm:cxn modelId="{23FD4D9D-BDDB-464C-B6D9-B30F8A8C35E6}" type="presOf" srcId="{16B8D952-7950-4EFD-A7EC-F4645F1B5D33}" destId="{498D508C-8F5F-44BE-BFDA-4F19943A6B02}" srcOrd="0" destOrd="0" presId="urn:microsoft.com/office/officeart/2008/layout/LinedList"/>
    <dgm:cxn modelId="{C35C24A8-1DAA-411A-8FB9-47E9AEAE868B}" srcId="{2FD1B0BE-A30E-4C22-B334-439053A1D7A2}" destId="{DC517C44-8F98-4CC9-A7E5-54F002213477}" srcOrd="5" destOrd="0" parTransId="{F00AD258-F51E-40BD-B610-B9D42E8EC8D9}" sibTransId="{759D7960-DE94-4396-8434-1EA36DAE0F01}"/>
    <dgm:cxn modelId="{BA5FF7AB-AEB9-44D7-A3B2-8A3BD78E1D91}" type="presOf" srcId="{2FD1B0BE-A30E-4C22-B334-439053A1D7A2}" destId="{3BBCBD87-1AFE-4033-8DF6-F8FDFB732905}" srcOrd="0" destOrd="0" presId="urn:microsoft.com/office/officeart/2008/layout/LinedList"/>
    <dgm:cxn modelId="{20E394B5-B2F6-4430-9F53-93779C3121E0}" type="presOf" srcId="{DC517C44-8F98-4CC9-A7E5-54F002213477}" destId="{B0EAC281-FD14-47BA-A4FF-00795EA84359}" srcOrd="0" destOrd="0" presId="urn:microsoft.com/office/officeart/2008/layout/LinedList"/>
    <dgm:cxn modelId="{96ECA5B8-7888-4825-AE5D-412902164512}" type="presOf" srcId="{6BF65F0A-0401-4FF4-8831-5EE6FC820C3D}" destId="{75053661-70D1-4C6A-970C-C96FBC3CC166}" srcOrd="0" destOrd="0" presId="urn:microsoft.com/office/officeart/2008/layout/LinedList"/>
    <dgm:cxn modelId="{FF3DADC9-3B60-4F79-9575-882329AF3749}" type="presOf" srcId="{35D760C8-1EFE-4184-8837-6DEB42F2B5C8}" destId="{9B5AAC9C-9F88-4C60-A06B-004DF1A1DBC2}" srcOrd="0" destOrd="0" presId="urn:microsoft.com/office/officeart/2008/layout/LinedList"/>
    <dgm:cxn modelId="{93A952D5-4EA5-445D-AA3C-547A0383AE24}" srcId="{2FD1B0BE-A30E-4C22-B334-439053A1D7A2}" destId="{EE620CF0-51F4-4F9F-B6B7-9115FAD6F040}" srcOrd="1" destOrd="0" parTransId="{CBC57AB1-089D-48D7-887F-3A46C23B6A4D}" sibTransId="{D86308B7-CD2D-4C34-B3ED-1129CF38A89C}"/>
    <dgm:cxn modelId="{3AE1D5E5-000E-4D0C-89F8-7F7440494512}" srcId="{2FD1B0BE-A30E-4C22-B334-439053A1D7A2}" destId="{C7651FF2-D61A-4473-A460-90F0F8718C61}" srcOrd="0" destOrd="0" parTransId="{51DA152F-3438-47A7-8085-3A11EC8998BB}" sibTransId="{188B8014-DCD8-4FE3-BD02-CC335E14D163}"/>
    <dgm:cxn modelId="{497746EF-7988-4EC2-AA33-C8F9B2F51F92}" type="presOf" srcId="{4ADA8D76-B23A-495C-9E75-5DC4CC31C0E1}" destId="{4E367BB7-7004-4918-82D8-2221D046A130}" srcOrd="0" destOrd="0" presId="urn:microsoft.com/office/officeart/2008/layout/LinedList"/>
    <dgm:cxn modelId="{30CB52FF-4C31-441D-9CB7-FE0D73E73BD8}" srcId="{2FD1B0BE-A30E-4C22-B334-439053A1D7A2}" destId="{6BF65F0A-0401-4FF4-8831-5EE6FC820C3D}" srcOrd="6" destOrd="0" parTransId="{336638AA-EB20-4B94-BD15-A3E07CDE3D34}" sibTransId="{4BDCE8DD-07E2-4835-B643-3C470C47F528}"/>
    <dgm:cxn modelId="{743160F6-67F6-4A57-84BB-8D5097539D45}" type="presParOf" srcId="{498D508C-8F5F-44BE-BFDA-4F19943A6B02}" destId="{7ED4388E-D9C7-46F1-AB30-CE8CC2280CBE}" srcOrd="0" destOrd="0" presId="urn:microsoft.com/office/officeart/2008/layout/LinedList"/>
    <dgm:cxn modelId="{6A8CF456-597A-416C-A9B5-51C878628C23}" type="presParOf" srcId="{498D508C-8F5F-44BE-BFDA-4F19943A6B02}" destId="{89820D99-1BF9-461B-BAE6-AF56668BA71D}" srcOrd="1" destOrd="0" presId="urn:microsoft.com/office/officeart/2008/layout/LinedList"/>
    <dgm:cxn modelId="{C528A792-DF8C-4E26-96EF-4E97F3F53954}" type="presParOf" srcId="{89820D99-1BF9-461B-BAE6-AF56668BA71D}" destId="{3BBCBD87-1AFE-4033-8DF6-F8FDFB732905}" srcOrd="0" destOrd="0" presId="urn:microsoft.com/office/officeart/2008/layout/LinedList"/>
    <dgm:cxn modelId="{5C946F0F-6D70-4EDC-83DC-CED6CD1EA3B3}" type="presParOf" srcId="{89820D99-1BF9-461B-BAE6-AF56668BA71D}" destId="{D51E1DD3-B89D-446F-915C-BD1008820009}" srcOrd="1" destOrd="0" presId="urn:microsoft.com/office/officeart/2008/layout/LinedList"/>
    <dgm:cxn modelId="{E754A89A-ED42-4E7A-BBDA-6DFFEA867B30}" type="presParOf" srcId="{D51E1DD3-B89D-446F-915C-BD1008820009}" destId="{7101550C-BAB7-4DAF-AB12-0122D55B93A7}" srcOrd="0" destOrd="0" presId="urn:microsoft.com/office/officeart/2008/layout/LinedList"/>
    <dgm:cxn modelId="{EDD668AB-B015-4F82-9CFE-7FD2E7807789}" type="presParOf" srcId="{D51E1DD3-B89D-446F-915C-BD1008820009}" destId="{A77CBE94-7C9E-45FC-85B9-79034E5A16A6}" srcOrd="1" destOrd="0" presId="urn:microsoft.com/office/officeart/2008/layout/LinedList"/>
    <dgm:cxn modelId="{8FCB1DD1-DDFA-4BA3-B86E-2D2998640D10}" type="presParOf" srcId="{A77CBE94-7C9E-45FC-85B9-79034E5A16A6}" destId="{E4317563-9489-487D-86D9-2C59AC6919D5}" srcOrd="0" destOrd="0" presId="urn:microsoft.com/office/officeart/2008/layout/LinedList"/>
    <dgm:cxn modelId="{B72E73D3-494E-4651-A6E3-768D7B40F5F6}" type="presParOf" srcId="{A77CBE94-7C9E-45FC-85B9-79034E5A16A6}" destId="{1C1CC18F-AA85-4C78-A97E-BB4122F12411}" srcOrd="1" destOrd="0" presId="urn:microsoft.com/office/officeart/2008/layout/LinedList"/>
    <dgm:cxn modelId="{C52B7578-A3F9-4376-A865-6DAAA44316A0}" type="presParOf" srcId="{A77CBE94-7C9E-45FC-85B9-79034E5A16A6}" destId="{3CA54894-3AEB-481B-B88B-F6641CADFA84}" srcOrd="2" destOrd="0" presId="urn:microsoft.com/office/officeart/2008/layout/LinedList"/>
    <dgm:cxn modelId="{28DD5E23-7962-4CC0-BC89-69CA6FEC2593}" type="presParOf" srcId="{D51E1DD3-B89D-446F-915C-BD1008820009}" destId="{0A54552D-7E12-4BD3-8B67-D72CB4CEF8D6}" srcOrd="2" destOrd="0" presId="urn:microsoft.com/office/officeart/2008/layout/LinedList"/>
    <dgm:cxn modelId="{8F58C08B-1E90-4A48-89B1-DB23421409E5}" type="presParOf" srcId="{D51E1DD3-B89D-446F-915C-BD1008820009}" destId="{75E8B845-8B5A-4A05-9224-1A259FA788D4}" srcOrd="3" destOrd="0" presId="urn:microsoft.com/office/officeart/2008/layout/LinedList"/>
    <dgm:cxn modelId="{EB66D570-A21B-48B7-B3A9-E5DD28EC035D}" type="presParOf" srcId="{D51E1DD3-B89D-446F-915C-BD1008820009}" destId="{120063D9-9179-4539-B5BD-21AF6177D0C2}" srcOrd="4" destOrd="0" presId="urn:microsoft.com/office/officeart/2008/layout/LinedList"/>
    <dgm:cxn modelId="{C97F62BA-D824-4E76-A562-D068E523D8F1}" type="presParOf" srcId="{120063D9-9179-4539-B5BD-21AF6177D0C2}" destId="{DCB0B934-479A-47F6-AEE6-06D7E909245E}" srcOrd="0" destOrd="0" presId="urn:microsoft.com/office/officeart/2008/layout/LinedList"/>
    <dgm:cxn modelId="{A7176311-7FE1-4FD6-AD68-B332761F6D92}" type="presParOf" srcId="{120063D9-9179-4539-B5BD-21AF6177D0C2}" destId="{8C9D75E0-54C2-4A64-B5AB-FE0BB64641DE}" srcOrd="1" destOrd="0" presId="urn:microsoft.com/office/officeart/2008/layout/LinedList"/>
    <dgm:cxn modelId="{4887BB19-615E-4D35-9E79-9D605E619AE9}" type="presParOf" srcId="{120063D9-9179-4539-B5BD-21AF6177D0C2}" destId="{D7270E24-37ED-42CE-A422-043CDC240643}" srcOrd="2" destOrd="0" presId="urn:microsoft.com/office/officeart/2008/layout/LinedList"/>
    <dgm:cxn modelId="{6D9E1DDD-CCA6-4339-8438-9168D3CC75BD}" type="presParOf" srcId="{D51E1DD3-B89D-446F-915C-BD1008820009}" destId="{6DAABA6B-A21A-40E5-8CF8-E39BC60B212C}" srcOrd="5" destOrd="0" presId="urn:microsoft.com/office/officeart/2008/layout/LinedList"/>
    <dgm:cxn modelId="{8731E8A0-47CC-4C1B-8069-3E06F1A2F6D4}" type="presParOf" srcId="{D51E1DD3-B89D-446F-915C-BD1008820009}" destId="{C599E5FA-A219-411B-A12D-ECDA5669D3F2}" srcOrd="6" destOrd="0" presId="urn:microsoft.com/office/officeart/2008/layout/LinedList"/>
    <dgm:cxn modelId="{AC60413E-D2E3-4071-8AEF-5F485D8D5F65}" type="presParOf" srcId="{D51E1DD3-B89D-446F-915C-BD1008820009}" destId="{88C59714-6860-4EEA-A427-C91771312B1C}" srcOrd="7" destOrd="0" presId="urn:microsoft.com/office/officeart/2008/layout/LinedList"/>
    <dgm:cxn modelId="{CD54DEE8-20C5-4004-80D1-EACF9BA2EA94}" type="presParOf" srcId="{88C59714-6860-4EEA-A427-C91771312B1C}" destId="{F9C9301E-A324-4650-A571-A9FE3AB1674E}" srcOrd="0" destOrd="0" presId="urn:microsoft.com/office/officeart/2008/layout/LinedList"/>
    <dgm:cxn modelId="{F74E1152-9319-4F43-B76D-A02650402459}" type="presParOf" srcId="{88C59714-6860-4EEA-A427-C91771312B1C}" destId="{985D5321-F24F-41FB-B97A-193930D60291}" srcOrd="1" destOrd="0" presId="urn:microsoft.com/office/officeart/2008/layout/LinedList"/>
    <dgm:cxn modelId="{214812B1-6D04-48B6-AD54-AA8D66A35F1A}" type="presParOf" srcId="{88C59714-6860-4EEA-A427-C91771312B1C}" destId="{D02239B7-9ECC-463C-8746-66C1118C6407}" srcOrd="2" destOrd="0" presId="urn:microsoft.com/office/officeart/2008/layout/LinedList"/>
    <dgm:cxn modelId="{D01D71E1-90F9-40F9-A838-BE8767F5D19E}" type="presParOf" srcId="{D51E1DD3-B89D-446F-915C-BD1008820009}" destId="{7A738819-A1F2-4775-95AF-FF15702937B1}" srcOrd="8" destOrd="0" presId="urn:microsoft.com/office/officeart/2008/layout/LinedList"/>
    <dgm:cxn modelId="{97490222-5FCF-4BB6-A060-C5B3538DDE05}" type="presParOf" srcId="{D51E1DD3-B89D-446F-915C-BD1008820009}" destId="{DCA5CC1E-A8EA-40BF-B13B-FE0B870DC49B}" srcOrd="9" destOrd="0" presId="urn:microsoft.com/office/officeart/2008/layout/LinedList"/>
    <dgm:cxn modelId="{EB8F5150-B77D-473C-96D3-E7FB2EF2B5F5}" type="presParOf" srcId="{D51E1DD3-B89D-446F-915C-BD1008820009}" destId="{09F0EF21-5E84-4489-8039-F4F0F1CF79B2}" srcOrd="10" destOrd="0" presId="urn:microsoft.com/office/officeart/2008/layout/LinedList"/>
    <dgm:cxn modelId="{1255A4E9-81E8-4DF2-955A-C506D371C82E}" type="presParOf" srcId="{09F0EF21-5E84-4489-8039-F4F0F1CF79B2}" destId="{9616990B-167D-4B45-9930-95249BEEC7AE}" srcOrd="0" destOrd="0" presId="urn:microsoft.com/office/officeart/2008/layout/LinedList"/>
    <dgm:cxn modelId="{ECFAFD62-205D-4EE2-9737-28AD98726EC9}" type="presParOf" srcId="{09F0EF21-5E84-4489-8039-F4F0F1CF79B2}" destId="{4E367BB7-7004-4918-82D8-2221D046A130}" srcOrd="1" destOrd="0" presId="urn:microsoft.com/office/officeart/2008/layout/LinedList"/>
    <dgm:cxn modelId="{21783D0A-BC3B-43A3-AD58-DDDFC77AA115}" type="presParOf" srcId="{09F0EF21-5E84-4489-8039-F4F0F1CF79B2}" destId="{4DCC2A2B-4B14-4377-93D0-950FDD7E9718}" srcOrd="2" destOrd="0" presId="urn:microsoft.com/office/officeart/2008/layout/LinedList"/>
    <dgm:cxn modelId="{1819CD4E-95DF-4C5E-9916-486C875EF05B}" type="presParOf" srcId="{D51E1DD3-B89D-446F-915C-BD1008820009}" destId="{C3F3D6E1-E461-4147-87E6-722F81EC0AFE}" srcOrd="11" destOrd="0" presId="urn:microsoft.com/office/officeart/2008/layout/LinedList"/>
    <dgm:cxn modelId="{9757D17C-7DAD-4FF5-A495-BC1CEAA765DD}" type="presParOf" srcId="{D51E1DD3-B89D-446F-915C-BD1008820009}" destId="{B56F946A-DB72-4E56-8F8F-59ED12BF1750}" srcOrd="12" destOrd="0" presId="urn:microsoft.com/office/officeart/2008/layout/LinedList"/>
    <dgm:cxn modelId="{AC1200A3-D10E-4B3D-ACF4-2CF1DF6613AF}" type="presParOf" srcId="{D51E1DD3-B89D-446F-915C-BD1008820009}" destId="{A09A61D8-413C-4AC4-ADC3-40864E5C1C28}" srcOrd="13" destOrd="0" presId="urn:microsoft.com/office/officeart/2008/layout/LinedList"/>
    <dgm:cxn modelId="{CB9FE7FB-625B-41A4-AB30-81910A0B4198}" type="presParOf" srcId="{A09A61D8-413C-4AC4-ADC3-40864E5C1C28}" destId="{CFE0A70E-762E-4847-9A0F-0D5E20949FDD}" srcOrd="0" destOrd="0" presId="urn:microsoft.com/office/officeart/2008/layout/LinedList"/>
    <dgm:cxn modelId="{206837D5-B8B7-49F9-A83D-BB5F1AE5EAF3}" type="presParOf" srcId="{A09A61D8-413C-4AC4-ADC3-40864E5C1C28}" destId="{9B5AAC9C-9F88-4C60-A06B-004DF1A1DBC2}" srcOrd="1" destOrd="0" presId="urn:microsoft.com/office/officeart/2008/layout/LinedList"/>
    <dgm:cxn modelId="{C9201A97-A1CE-4BA2-8B31-E2DA1819F8CB}" type="presParOf" srcId="{A09A61D8-413C-4AC4-ADC3-40864E5C1C28}" destId="{9E3D3D4A-3814-4777-B945-FE55F417E694}" srcOrd="2" destOrd="0" presId="urn:microsoft.com/office/officeart/2008/layout/LinedList"/>
    <dgm:cxn modelId="{F472E02C-B9FF-4F0D-9F24-10450CDE8CBD}" type="presParOf" srcId="{D51E1DD3-B89D-446F-915C-BD1008820009}" destId="{4B3A5674-078E-4031-8331-FDC87570C9A1}" srcOrd="14" destOrd="0" presId="urn:microsoft.com/office/officeart/2008/layout/LinedList"/>
    <dgm:cxn modelId="{AC78BA64-5680-486F-8289-8AAD150D060C}" type="presParOf" srcId="{D51E1DD3-B89D-446F-915C-BD1008820009}" destId="{9F1CDD84-3FAD-4E3F-97C6-C364B423ACEA}" srcOrd="15" destOrd="0" presId="urn:microsoft.com/office/officeart/2008/layout/LinedList"/>
    <dgm:cxn modelId="{1604C770-0CBF-4124-BAF4-5DA92AE415B8}" type="presParOf" srcId="{D51E1DD3-B89D-446F-915C-BD1008820009}" destId="{57392C59-6ADA-4543-8773-2AD5BED4E111}" srcOrd="16" destOrd="0" presId="urn:microsoft.com/office/officeart/2008/layout/LinedList"/>
    <dgm:cxn modelId="{CF278E93-DF49-491D-8306-0D5912883C0F}" type="presParOf" srcId="{57392C59-6ADA-4543-8773-2AD5BED4E111}" destId="{515E4125-C620-4564-8648-6153F8577BE0}" srcOrd="0" destOrd="0" presId="urn:microsoft.com/office/officeart/2008/layout/LinedList"/>
    <dgm:cxn modelId="{69023886-E6FB-40B0-A899-BCDA5AA40B07}" type="presParOf" srcId="{57392C59-6ADA-4543-8773-2AD5BED4E111}" destId="{B0EAC281-FD14-47BA-A4FF-00795EA84359}" srcOrd="1" destOrd="0" presId="urn:microsoft.com/office/officeart/2008/layout/LinedList"/>
    <dgm:cxn modelId="{6E2A0E23-FABE-4817-B2B5-09DFF4E12A53}" type="presParOf" srcId="{57392C59-6ADA-4543-8773-2AD5BED4E111}" destId="{C686C8BF-1CF0-43A8-8216-A79101A9ED78}" srcOrd="2" destOrd="0" presId="urn:microsoft.com/office/officeart/2008/layout/LinedList"/>
    <dgm:cxn modelId="{8EAEDCFD-9CE2-4B82-B7AA-663E0F1F62C5}" type="presParOf" srcId="{D51E1DD3-B89D-446F-915C-BD1008820009}" destId="{5538022E-2696-4DC4-B260-371CAA33F8B4}" srcOrd="17" destOrd="0" presId="urn:microsoft.com/office/officeart/2008/layout/LinedList"/>
    <dgm:cxn modelId="{AAE77C7D-2E65-449E-98D0-F29A3E780DA6}" type="presParOf" srcId="{D51E1DD3-B89D-446F-915C-BD1008820009}" destId="{63E7A2FD-B4C0-4A5B-81AF-1D6461509D3B}" srcOrd="18" destOrd="0" presId="urn:microsoft.com/office/officeart/2008/layout/LinedList"/>
    <dgm:cxn modelId="{70FA0C76-020B-486D-AC89-D6E9249B0A47}" type="presParOf" srcId="{D51E1DD3-B89D-446F-915C-BD1008820009}" destId="{60E537DA-28DD-4D56-BA9D-E416CCE16D7C}" srcOrd="19" destOrd="0" presId="urn:microsoft.com/office/officeart/2008/layout/LinedList"/>
    <dgm:cxn modelId="{0F8FCB24-5FB9-4268-8C3A-DBD33FA08933}" type="presParOf" srcId="{60E537DA-28DD-4D56-BA9D-E416CCE16D7C}" destId="{0A357054-EF90-403B-8EE7-359C914176E8}" srcOrd="0" destOrd="0" presId="urn:microsoft.com/office/officeart/2008/layout/LinedList"/>
    <dgm:cxn modelId="{940DD9C1-AEB5-41D9-A3FC-89274C8B01A4}" type="presParOf" srcId="{60E537DA-28DD-4D56-BA9D-E416CCE16D7C}" destId="{75053661-70D1-4C6A-970C-C96FBC3CC166}" srcOrd="1" destOrd="0" presId="urn:microsoft.com/office/officeart/2008/layout/LinedList"/>
    <dgm:cxn modelId="{E1CF4988-D172-47D3-9840-382EA5DC43B2}" type="presParOf" srcId="{60E537DA-28DD-4D56-BA9D-E416CCE16D7C}" destId="{CD9ACA15-1BE7-40FD-9299-F6A59E72A6F0}" srcOrd="2" destOrd="0" presId="urn:microsoft.com/office/officeart/2008/layout/LinedList"/>
    <dgm:cxn modelId="{AF7FF168-8353-45CC-9CF7-6CEB243FB014}" type="presParOf" srcId="{D51E1DD3-B89D-446F-915C-BD1008820009}" destId="{B0331F9E-241B-42CC-841A-46DF6509692A}" srcOrd="20" destOrd="0" presId="urn:microsoft.com/office/officeart/2008/layout/LinedList"/>
    <dgm:cxn modelId="{65E76DF2-BF02-490B-A8DC-051EC6926BFF}" type="presParOf" srcId="{D51E1DD3-B89D-446F-915C-BD1008820009}" destId="{C9948016-6568-4630-8EC7-ABB05574F837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6B8D952-7950-4EFD-A7EC-F4645F1B5D3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651FF2-D61A-4473-A460-90F0F8718C61}">
      <dgm:prSet phldrT="[Text]" custT="1"/>
      <dgm:spPr/>
      <dgm:t>
        <a:bodyPr/>
        <a:lstStyle/>
        <a:p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Đăng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nhập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đăng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ký</a:t>
          </a:r>
          <a:endParaRPr lang="en-US" sz="2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DA152F-3438-47A7-8085-3A11EC8998BB}" type="parTrans" cxnId="{3AE1D5E5-000E-4D0C-89F8-7F7440494512}">
      <dgm:prSet/>
      <dgm:spPr/>
      <dgm:t>
        <a:bodyPr/>
        <a:lstStyle/>
        <a:p>
          <a:endParaRPr lang="en-US"/>
        </a:p>
      </dgm:t>
    </dgm:pt>
    <dgm:pt modelId="{188B8014-DCD8-4FE3-BD02-CC335E14D163}" type="sibTrans" cxnId="{3AE1D5E5-000E-4D0C-89F8-7F7440494512}">
      <dgm:prSet/>
      <dgm:spPr/>
      <dgm:t>
        <a:bodyPr/>
        <a:lstStyle/>
        <a:p>
          <a:endParaRPr lang="en-US"/>
        </a:p>
      </dgm:t>
    </dgm:pt>
    <dgm:pt modelId="{EE620CF0-51F4-4F9F-B6B7-9115FAD6F040}">
      <dgm:prSet phldrT="[Text]" custT="1"/>
      <dgm:spPr/>
      <dgm:t>
        <a:bodyPr/>
        <a:lstStyle/>
        <a:p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thông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cá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nhân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đổi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mật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khẩu</a:t>
          </a:r>
          <a:endParaRPr lang="en-US" sz="2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C57AB1-089D-48D7-887F-3A46C23B6A4D}" type="parTrans" cxnId="{93A952D5-4EA5-445D-AA3C-547A0383AE24}">
      <dgm:prSet/>
      <dgm:spPr/>
      <dgm:t>
        <a:bodyPr/>
        <a:lstStyle/>
        <a:p>
          <a:endParaRPr lang="en-US"/>
        </a:p>
      </dgm:t>
    </dgm:pt>
    <dgm:pt modelId="{D86308B7-CD2D-4C34-B3ED-1129CF38A89C}" type="sibTrans" cxnId="{93A952D5-4EA5-445D-AA3C-547A0383AE24}">
      <dgm:prSet/>
      <dgm:spPr/>
      <dgm:t>
        <a:bodyPr/>
        <a:lstStyle/>
        <a:p>
          <a:endParaRPr lang="en-US"/>
        </a:p>
      </dgm:t>
    </dgm:pt>
    <dgm:pt modelId="{F17B4645-85F8-480A-AB86-DC8623F362AC}">
      <dgm:prSet phldrT="[Text]" custT="1"/>
      <dgm:spPr/>
      <dgm:t>
        <a:bodyPr/>
        <a:lstStyle/>
        <a:p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Tìm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kiếm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thông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xem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chi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tiết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bệnh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thuốc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bản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tin</a:t>
          </a:r>
        </a:p>
      </dgm:t>
    </dgm:pt>
    <dgm:pt modelId="{A1A0DBFA-6817-4689-8F7F-730F4B90D9BB}" type="parTrans" cxnId="{6F2DA310-12EC-4962-8EE6-41A2951C4931}">
      <dgm:prSet/>
      <dgm:spPr/>
      <dgm:t>
        <a:bodyPr/>
        <a:lstStyle/>
        <a:p>
          <a:endParaRPr lang="en-US"/>
        </a:p>
      </dgm:t>
    </dgm:pt>
    <dgm:pt modelId="{5EF3282E-972B-4A3A-8DEB-30318EC5FDA1}" type="sibTrans" cxnId="{6F2DA310-12EC-4962-8EE6-41A2951C4931}">
      <dgm:prSet/>
      <dgm:spPr/>
      <dgm:t>
        <a:bodyPr/>
        <a:lstStyle/>
        <a:p>
          <a:endParaRPr lang="en-US"/>
        </a:p>
      </dgm:t>
    </dgm:pt>
    <dgm:pt modelId="{4ADA8D76-B23A-495C-9E75-5DC4CC31C0E1}">
      <dgm:prSet phldrT="[Text]" custT="1"/>
      <dgm:spPr/>
      <dgm:t>
        <a:bodyPr/>
        <a:lstStyle/>
        <a:p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Xem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lịch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khám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bệnh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sổ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tiê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,</a:t>
          </a:r>
        </a:p>
      </dgm:t>
    </dgm:pt>
    <dgm:pt modelId="{504DF2F0-A2A9-43D3-8E30-885FFDCCB43F}" type="parTrans" cxnId="{13C7FB52-2855-4E7B-9E1E-4BDB405E1EC0}">
      <dgm:prSet/>
      <dgm:spPr/>
      <dgm:t>
        <a:bodyPr/>
        <a:lstStyle/>
        <a:p>
          <a:endParaRPr lang="en-US"/>
        </a:p>
      </dgm:t>
    </dgm:pt>
    <dgm:pt modelId="{38C68977-C592-4380-92E5-3E1BCD461178}" type="sibTrans" cxnId="{13C7FB52-2855-4E7B-9E1E-4BDB405E1EC0}">
      <dgm:prSet/>
      <dgm:spPr/>
      <dgm:t>
        <a:bodyPr/>
        <a:lstStyle/>
        <a:p>
          <a:endParaRPr lang="en-US"/>
        </a:p>
      </dgm:t>
    </dgm:pt>
    <dgm:pt modelId="{35D760C8-1EFE-4184-8837-6DEB42F2B5C8}">
      <dgm:prSet phldrT="[Text]" custT="1"/>
      <dgm:spPr/>
      <dgm:t>
        <a:bodyPr/>
        <a:lstStyle/>
        <a:p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Xem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bản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đồ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danh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sách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nhân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viên</a:t>
          </a:r>
          <a:endParaRPr lang="en-US" sz="2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5592E3-3AC9-445D-B366-13F085285EDA}" type="parTrans" cxnId="{C2641B43-8D89-4BA9-A545-3153EF34BADC}">
      <dgm:prSet/>
      <dgm:spPr/>
      <dgm:t>
        <a:bodyPr/>
        <a:lstStyle/>
        <a:p>
          <a:endParaRPr lang="en-US"/>
        </a:p>
      </dgm:t>
    </dgm:pt>
    <dgm:pt modelId="{1D37538B-1900-43A5-B701-DA7413E02352}" type="sibTrans" cxnId="{C2641B43-8D89-4BA9-A545-3153EF34BADC}">
      <dgm:prSet/>
      <dgm:spPr/>
      <dgm:t>
        <a:bodyPr/>
        <a:lstStyle/>
        <a:p>
          <a:endParaRPr lang="en-US"/>
        </a:p>
      </dgm:t>
    </dgm:pt>
    <dgm:pt modelId="{DC517C44-8F98-4CC9-A7E5-54F002213477}">
      <dgm:prSet phldrT="[Text]" custT="1"/>
      <dgm:spPr/>
      <dgm:t>
        <a:bodyPr/>
        <a:lstStyle/>
        <a:p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số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cá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nhân</a:t>
          </a:r>
          <a:endParaRPr lang="en-US" sz="2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0AD258-F51E-40BD-B610-B9D42E8EC8D9}" type="parTrans" cxnId="{C35C24A8-1DAA-411A-8FB9-47E9AEAE868B}">
      <dgm:prSet/>
      <dgm:spPr/>
      <dgm:t>
        <a:bodyPr/>
        <a:lstStyle/>
        <a:p>
          <a:endParaRPr lang="en-US"/>
        </a:p>
      </dgm:t>
    </dgm:pt>
    <dgm:pt modelId="{759D7960-DE94-4396-8434-1EA36DAE0F01}" type="sibTrans" cxnId="{C35C24A8-1DAA-411A-8FB9-47E9AEAE868B}">
      <dgm:prSet/>
      <dgm:spPr/>
      <dgm:t>
        <a:bodyPr/>
        <a:lstStyle/>
        <a:p>
          <a:endParaRPr lang="en-US"/>
        </a:p>
      </dgm:t>
    </dgm:pt>
    <dgm:pt modelId="{6BF65F0A-0401-4FF4-8831-5EE6FC820C3D}">
      <dgm:prSet phldrT="[Text]" custT="1"/>
      <dgm:spPr/>
      <dgm:t>
        <a:bodyPr/>
        <a:lstStyle/>
        <a:p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Yêu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cầu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lịch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tư</a:t>
          </a:r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latin typeface="Arial" panose="020B0604020202020204" pitchFamily="34" charset="0"/>
              <a:cs typeface="Arial" panose="020B0604020202020204" pitchFamily="34" charset="0"/>
            </a:rPr>
            <a:t>vấn</a:t>
          </a:r>
          <a:endParaRPr lang="en-US" sz="2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6638AA-EB20-4B94-BD15-A3E07CDE3D34}" type="parTrans" cxnId="{30CB52FF-4C31-441D-9CB7-FE0D73E73BD8}">
      <dgm:prSet/>
      <dgm:spPr/>
      <dgm:t>
        <a:bodyPr/>
        <a:lstStyle/>
        <a:p>
          <a:endParaRPr lang="en-US"/>
        </a:p>
      </dgm:t>
    </dgm:pt>
    <dgm:pt modelId="{4BDCE8DD-07E2-4835-B643-3C470C47F528}" type="sibTrans" cxnId="{30CB52FF-4C31-441D-9CB7-FE0D73E73BD8}">
      <dgm:prSet/>
      <dgm:spPr/>
      <dgm:t>
        <a:bodyPr/>
        <a:lstStyle/>
        <a:p>
          <a:endParaRPr lang="en-US"/>
        </a:p>
      </dgm:t>
    </dgm:pt>
    <dgm:pt modelId="{2FD1B0BE-A30E-4C22-B334-439053A1D7A2}">
      <dgm:prSet phldrT="[Text]" custT="1"/>
      <dgm:spPr/>
      <dgm:t>
        <a:bodyPr/>
        <a:lstStyle/>
        <a:p>
          <a:pPr algn="l"/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                                </a:t>
          </a:r>
        </a:p>
        <a:p>
          <a:pPr algn="l"/>
          <a:endParaRPr lang="en-US" sz="26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algn="l"/>
          <a:endParaRPr lang="en-US" sz="2600" dirty="0">
            <a:solidFill>
              <a:schemeClr val="accent6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algn="l"/>
          <a:r>
            <a:rPr lang="en-US" sz="2600" dirty="0" err="1">
              <a:solidFill>
                <a:schemeClr val="accent6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2600" dirty="0">
              <a:solidFill>
                <a:schemeClr val="accent6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solidFill>
                <a:schemeClr val="accent6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chức</a:t>
          </a:r>
          <a:r>
            <a:rPr lang="en-US" sz="2600" dirty="0">
              <a:solidFill>
                <a:schemeClr val="accent6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solidFill>
                <a:schemeClr val="accent6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2600" dirty="0">
              <a:solidFill>
                <a:schemeClr val="accent6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solidFill>
                <a:schemeClr val="accent6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2600" dirty="0">
              <a:solidFill>
                <a:schemeClr val="accent6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solidFill>
                <a:schemeClr val="accent6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2600" dirty="0">
              <a:solidFill>
                <a:schemeClr val="accent6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dirty="0" err="1">
              <a:solidFill>
                <a:schemeClr val="accent6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2600" dirty="0">
              <a:solidFill>
                <a:schemeClr val="accent6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</dgm:t>
    </dgm:pt>
    <dgm:pt modelId="{A10FBAAA-9F9F-45E5-9C12-0C9754F57FE8}" type="sibTrans" cxnId="{38719094-C282-4DF3-8700-29C04A003A44}">
      <dgm:prSet/>
      <dgm:spPr/>
      <dgm:t>
        <a:bodyPr/>
        <a:lstStyle/>
        <a:p>
          <a:endParaRPr lang="en-US"/>
        </a:p>
      </dgm:t>
    </dgm:pt>
    <dgm:pt modelId="{99371933-770B-4CB6-85F8-05E843898CAB}" type="parTrans" cxnId="{38719094-C282-4DF3-8700-29C04A003A44}">
      <dgm:prSet/>
      <dgm:spPr/>
      <dgm:t>
        <a:bodyPr/>
        <a:lstStyle/>
        <a:p>
          <a:endParaRPr lang="en-US"/>
        </a:p>
      </dgm:t>
    </dgm:pt>
    <dgm:pt modelId="{498D508C-8F5F-44BE-BFDA-4F19943A6B02}" type="pres">
      <dgm:prSet presAssocID="{16B8D952-7950-4EFD-A7EC-F4645F1B5D33}" presName="vert0" presStyleCnt="0">
        <dgm:presLayoutVars>
          <dgm:dir/>
          <dgm:animOne val="branch"/>
          <dgm:animLvl val="lvl"/>
        </dgm:presLayoutVars>
      </dgm:prSet>
      <dgm:spPr/>
    </dgm:pt>
    <dgm:pt modelId="{7ED4388E-D9C7-46F1-AB30-CE8CC2280CBE}" type="pres">
      <dgm:prSet presAssocID="{2FD1B0BE-A30E-4C22-B334-439053A1D7A2}" presName="thickLine" presStyleLbl="alignNode1" presStyleIdx="0" presStyleCnt="1"/>
      <dgm:spPr/>
    </dgm:pt>
    <dgm:pt modelId="{89820D99-1BF9-461B-BAE6-AF56668BA71D}" type="pres">
      <dgm:prSet presAssocID="{2FD1B0BE-A30E-4C22-B334-439053A1D7A2}" presName="horz1" presStyleCnt="0"/>
      <dgm:spPr/>
    </dgm:pt>
    <dgm:pt modelId="{3BBCBD87-1AFE-4033-8DF6-F8FDFB732905}" type="pres">
      <dgm:prSet presAssocID="{2FD1B0BE-A30E-4C22-B334-439053A1D7A2}" presName="tx1" presStyleLbl="revTx" presStyleIdx="0" presStyleCnt="8" custScaleX="97816"/>
      <dgm:spPr/>
    </dgm:pt>
    <dgm:pt modelId="{D51E1DD3-B89D-446F-915C-BD1008820009}" type="pres">
      <dgm:prSet presAssocID="{2FD1B0BE-A30E-4C22-B334-439053A1D7A2}" presName="vert1" presStyleCnt="0"/>
      <dgm:spPr/>
    </dgm:pt>
    <dgm:pt modelId="{7101550C-BAB7-4DAF-AB12-0122D55B93A7}" type="pres">
      <dgm:prSet presAssocID="{C7651FF2-D61A-4473-A460-90F0F8718C61}" presName="vertSpace2a" presStyleCnt="0"/>
      <dgm:spPr/>
    </dgm:pt>
    <dgm:pt modelId="{A77CBE94-7C9E-45FC-85B9-79034E5A16A6}" type="pres">
      <dgm:prSet presAssocID="{C7651FF2-D61A-4473-A460-90F0F8718C61}" presName="horz2" presStyleCnt="0"/>
      <dgm:spPr/>
    </dgm:pt>
    <dgm:pt modelId="{E4317563-9489-487D-86D9-2C59AC6919D5}" type="pres">
      <dgm:prSet presAssocID="{C7651FF2-D61A-4473-A460-90F0F8718C61}" presName="horzSpace2" presStyleCnt="0"/>
      <dgm:spPr/>
    </dgm:pt>
    <dgm:pt modelId="{1C1CC18F-AA85-4C78-A97E-BB4122F12411}" type="pres">
      <dgm:prSet presAssocID="{C7651FF2-D61A-4473-A460-90F0F8718C61}" presName="tx2" presStyleLbl="revTx" presStyleIdx="1" presStyleCnt="8"/>
      <dgm:spPr/>
    </dgm:pt>
    <dgm:pt modelId="{3CA54894-3AEB-481B-B88B-F6641CADFA84}" type="pres">
      <dgm:prSet presAssocID="{C7651FF2-D61A-4473-A460-90F0F8718C61}" presName="vert2" presStyleCnt="0"/>
      <dgm:spPr/>
    </dgm:pt>
    <dgm:pt modelId="{0A54552D-7E12-4BD3-8B67-D72CB4CEF8D6}" type="pres">
      <dgm:prSet presAssocID="{C7651FF2-D61A-4473-A460-90F0F8718C61}" presName="thinLine2b" presStyleLbl="callout" presStyleIdx="0" presStyleCnt="7"/>
      <dgm:spPr/>
    </dgm:pt>
    <dgm:pt modelId="{75E8B845-8B5A-4A05-9224-1A259FA788D4}" type="pres">
      <dgm:prSet presAssocID="{C7651FF2-D61A-4473-A460-90F0F8718C61}" presName="vertSpace2b" presStyleCnt="0"/>
      <dgm:spPr/>
    </dgm:pt>
    <dgm:pt modelId="{120063D9-9179-4539-B5BD-21AF6177D0C2}" type="pres">
      <dgm:prSet presAssocID="{EE620CF0-51F4-4F9F-B6B7-9115FAD6F040}" presName="horz2" presStyleCnt="0"/>
      <dgm:spPr/>
    </dgm:pt>
    <dgm:pt modelId="{DCB0B934-479A-47F6-AEE6-06D7E909245E}" type="pres">
      <dgm:prSet presAssocID="{EE620CF0-51F4-4F9F-B6B7-9115FAD6F040}" presName="horzSpace2" presStyleCnt="0"/>
      <dgm:spPr/>
    </dgm:pt>
    <dgm:pt modelId="{8C9D75E0-54C2-4A64-B5AB-FE0BB64641DE}" type="pres">
      <dgm:prSet presAssocID="{EE620CF0-51F4-4F9F-B6B7-9115FAD6F040}" presName="tx2" presStyleLbl="revTx" presStyleIdx="2" presStyleCnt="8"/>
      <dgm:spPr/>
    </dgm:pt>
    <dgm:pt modelId="{D7270E24-37ED-42CE-A422-043CDC240643}" type="pres">
      <dgm:prSet presAssocID="{EE620CF0-51F4-4F9F-B6B7-9115FAD6F040}" presName="vert2" presStyleCnt="0"/>
      <dgm:spPr/>
    </dgm:pt>
    <dgm:pt modelId="{6DAABA6B-A21A-40E5-8CF8-E39BC60B212C}" type="pres">
      <dgm:prSet presAssocID="{EE620CF0-51F4-4F9F-B6B7-9115FAD6F040}" presName="thinLine2b" presStyleLbl="callout" presStyleIdx="1" presStyleCnt="7"/>
      <dgm:spPr/>
    </dgm:pt>
    <dgm:pt modelId="{C599E5FA-A219-411B-A12D-ECDA5669D3F2}" type="pres">
      <dgm:prSet presAssocID="{EE620CF0-51F4-4F9F-B6B7-9115FAD6F040}" presName="vertSpace2b" presStyleCnt="0"/>
      <dgm:spPr/>
    </dgm:pt>
    <dgm:pt modelId="{88C59714-6860-4EEA-A427-C91771312B1C}" type="pres">
      <dgm:prSet presAssocID="{F17B4645-85F8-480A-AB86-DC8623F362AC}" presName="horz2" presStyleCnt="0"/>
      <dgm:spPr/>
    </dgm:pt>
    <dgm:pt modelId="{F9C9301E-A324-4650-A571-A9FE3AB1674E}" type="pres">
      <dgm:prSet presAssocID="{F17B4645-85F8-480A-AB86-DC8623F362AC}" presName="horzSpace2" presStyleCnt="0"/>
      <dgm:spPr/>
    </dgm:pt>
    <dgm:pt modelId="{985D5321-F24F-41FB-B97A-193930D60291}" type="pres">
      <dgm:prSet presAssocID="{F17B4645-85F8-480A-AB86-DC8623F362AC}" presName="tx2" presStyleLbl="revTx" presStyleIdx="3" presStyleCnt="8" custScaleX="102124"/>
      <dgm:spPr/>
    </dgm:pt>
    <dgm:pt modelId="{D02239B7-9ECC-463C-8746-66C1118C6407}" type="pres">
      <dgm:prSet presAssocID="{F17B4645-85F8-480A-AB86-DC8623F362AC}" presName="vert2" presStyleCnt="0"/>
      <dgm:spPr/>
    </dgm:pt>
    <dgm:pt modelId="{7A738819-A1F2-4775-95AF-FF15702937B1}" type="pres">
      <dgm:prSet presAssocID="{F17B4645-85F8-480A-AB86-DC8623F362AC}" presName="thinLine2b" presStyleLbl="callout" presStyleIdx="2" presStyleCnt="7"/>
      <dgm:spPr/>
    </dgm:pt>
    <dgm:pt modelId="{DCA5CC1E-A8EA-40BF-B13B-FE0B870DC49B}" type="pres">
      <dgm:prSet presAssocID="{F17B4645-85F8-480A-AB86-DC8623F362AC}" presName="vertSpace2b" presStyleCnt="0"/>
      <dgm:spPr/>
    </dgm:pt>
    <dgm:pt modelId="{09F0EF21-5E84-4489-8039-F4F0F1CF79B2}" type="pres">
      <dgm:prSet presAssocID="{4ADA8D76-B23A-495C-9E75-5DC4CC31C0E1}" presName="horz2" presStyleCnt="0"/>
      <dgm:spPr/>
    </dgm:pt>
    <dgm:pt modelId="{9616990B-167D-4B45-9930-95249BEEC7AE}" type="pres">
      <dgm:prSet presAssocID="{4ADA8D76-B23A-495C-9E75-5DC4CC31C0E1}" presName="horzSpace2" presStyleCnt="0"/>
      <dgm:spPr/>
    </dgm:pt>
    <dgm:pt modelId="{4E367BB7-7004-4918-82D8-2221D046A130}" type="pres">
      <dgm:prSet presAssocID="{4ADA8D76-B23A-495C-9E75-5DC4CC31C0E1}" presName="tx2" presStyleLbl="revTx" presStyleIdx="4" presStyleCnt="8"/>
      <dgm:spPr/>
    </dgm:pt>
    <dgm:pt modelId="{4DCC2A2B-4B14-4377-93D0-950FDD7E9718}" type="pres">
      <dgm:prSet presAssocID="{4ADA8D76-B23A-495C-9E75-5DC4CC31C0E1}" presName="vert2" presStyleCnt="0"/>
      <dgm:spPr/>
    </dgm:pt>
    <dgm:pt modelId="{C3F3D6E1-E461-4147-87E6-722F81EC0AFE}" type="pres">
      <dgm:prSet presAssocID="{4ADA8D76-B23A-495C-9E75-5DC4CC31C0E1}" presName="thinLine2b" presStyleLbl="callout" presStyleIdx="3" presStyleCnt="7"/>
      <dgm:spPr/>
    </dgm:pt>
    <dgm:pt modelId="{B56F946A-DB72-4E56-8F8F-59ED12BF1750}" type="pres">
      <dgm:prSet presAssocID="{4ADA8D76-B23A-495C-9E75-5DC4CC31C0E1}" presName="vertSpace2b" presStyleCnt="0"/>
      <dgm:spPr/>
    </dgm:pt>
    <dgm:pt modelId="{A09A61D8-413C-4AC4-ADC3-40864E5C1C28}" type="pres">
      <dgm:prSet presAssocID="{35D760C8-1EFE-4184-8837-6DEB42F2B5C8}" presName="horz2" presStyleCnt="0"/>
      <dgm:spPr/>
    </dgm:pt>
    <dgm:pt modelId="{CFE0A70E-762E-4847-9A0F-0D5E20949FDD}" type="pres">
      <dgm:prSet presAssocID="{35D760C8-1EFE-4184-8837-6DEB42F2B5C8}" presName="horzSpace2" presStyleCnt="0"/>
      <dgm:spPr/>
    </dgm:pt>
    <dgm:pt modelId="{9B5AAC9C-9F88-4C60-A06B-004DF1A1DBC2}" type="pres">
      <dgm:prSet presAssocID="{35D760C8-1EFE-4184-8837-6DEB42F2B5C8}" presName="tx2" presStyleLbl="revTx" presStyleIdx="5" presStyleCnt="8"/>
      <dgm:spPr/>
    </dgm:pt>
    <dgm:pt modelId="{9E3D3D4A-3814-4777-B945-FE55F417E694}" type="pres">
      <dgm:prSet presAssocID="{35D760C8-1EFE-4184-8837-6DEB42F2B5C8}" presName="vert2" presStyleCnt="0"/>
      <dgm:spPr/>
    </dgm:pt>
    <dgm:pt modelId="{4B3A5674-078E-4031-8331-FDC87570C9A1}" type="pres">
      <dgm:prSet presAssocID="{35D760C8-1EFE-4184-8837-6DEB42F2B5C8}" presName="thinLine2b" presStyleLbl="callout" presStyleIdx="4" presStyleCnt="7"/>
      <dgm:spPr/>
    </dgm:pt>
    <dgm:pt modelId="{9F1CDD84-3FAD-4E3F-97C6-C364B423ACEA}" type="pres">
      <dgm:prSet presAssocID="{35D760C8-1EFE-4184-8837-6DEB42F2B5C8}" presName="vertSpace2b" presStyleCnt="0"/>
      <dgm:spPr/>
    </dgm:pt>
    <dgm:pt modelId="{57392C59-6ADA-4543-8773-2AD5BED4E111}" type="pres">
      <dgm:prSet presAssocID="{DC517C44-8F98-4CC9-A7E5-54F002213477}" presName="horz2" presStyleCnt="0"/>
      <dgm:spPr/>
    </dgm:pt>
    <dgm:pt modelId="{515E4125-C620-4564-8648-6153F8577BE0}" type="pres">
      <dgm:prSet presAssocID="{DC517C44-8F98-4CC9-A7E5-54F002213477}" presName="horzSpace2" presStyleCnt="0"/>
      <dgm:spPr/>
    </dgm:pt>
    <dgm:pt modelId="{B0EAC281-FD14-47BA-A4FF-00795EA84359}" type="pres">
      <dgm:prSet presAssocID="{DC517C44-8F98-4CC9-A7E5-54F002213477}" presName="tx2" presStyleLbl="revTx" presStyleIdx="6" presStyleCnt="8"/>
      <dgm:spPr/>
    </dgm:pt>
    <dgm:pt modelId="{C686C8BF-1CF0-43A8-8216-A79101A9ED78}" type="pres">
      <dgm:prSet presAssocID="{DC517C44-8F98-4CC9-A7E5-54F002213477}" presName="vert2" presStyleCnt="0"/>
      <dgm:spPr/>
    </dgm:pt>
    <dgm:pt modelId="{5538022E-2696-4DC4-B260-371CAA33F8B4}" type="pres">
      <dgm:prSet presAssocID="{DC517C44-8F98-4CC9-A7E5-54F002213477}" presName="thinLine2b" presStyleLbl="callout" presStyleIdx="5" presStyleCnt="7"/>
      <dgm:spPr/>
    </dgm:pt>
    <dgm:pt modelId="{63E7A2FD-B4C0-4A5B-81AF-1D6461509D3B}" type="pres">
      <dgm:prSet presAssocID="{DC517C44-8F98-4CC9-A7E5-54F002213477}" presName="vertSpace2b" presStyleCnt="0"/>
      <dgm:spPr/>
    </dgm:pt>
    <dgm:pt modelId="{60E537DA-28DD-4D56-BA9D-E416CCE16D7C}" type="pres">
      <dgm:prSet presAssocID="{6BF65F0A-0401-4FF4-8831-5EE6FC820C3D}" presName="horz2" presStyleCnt="0"/>
      <dgm:spPr/>
    </dgm:pt>
    <dgm:pt modelId="{0A357054-EF90-403B-8EE7-359C914176E8}" type="pres">
      <dgm:prSet presAssocID="{6BF65F0A-0401-4FF4-8831-5EE6FC820C3D}" presName="horzSpace2" presStyleCnt="0"/>
      <dgm:spPr/>
    </dgm:pt>
    <dgm:pt modelId="{75053661-70D1-4C6A-970C-C96FBC3CC166}" type="pres">
      <dgm:prSet presAssocID="{6BF65F0A-0401-4FF4-8831-5EE6FC820C3D}" presName="tx2" presStyleLbl="revTx" presStyleIdx="7" presStyleCnt="8"/>
      <dgm:spPr/>
    </dgm:pt>
    <dgm:pt modelId="{CD9ACA15-1BE7-40FD-9299-F6A59E72A6F0}" type="pres">
      <dgm:prSet presAssocID="{6BF65F0A-0401-4FF4-8831-5EE6FC820C3D}" presName="vert2" presStyleCnt="0"/>
      <dgm:spPr/>
    </dgm:pt>
    <dgm:pt modelId="{B0331F9E-241B-42CC-841A-46DF6509692A}" type="pres">
      <dgm:prSet presAssocID="{6BF65F0A-0401-4FF4-8831-5EE6FC820C3D}" presName="thinLine2b" presStyleLbl="callout" presStyleIdx="6" presStyleCnt="7"/>
      <dgm:spPr/>
    </dgm:pt>
    <dgm:pt modelId="{C9948016-6568-4630-8EC7-ABB05574F837}" type="pres">
      <dgm:prSet presAssocID="{6BF65F0A-0401-4FF4-8831-5EE6FC820C3D}" presName="vertSpace2b" presStyleCnt="0"/>
      <dgm:spPr/>
    </dgm:pt>
  </dgm:ptLst>
  <dgm:cxnLst>
    <dgm:cxn modelId="{6F2DA310-12EC-4962-8EE6-41A2951C4931}" srcId="{2FD1B0BE-A30E-4C22-B334-439053A1D7A2}" destId="{F17B4645-85F8-480A-AB86-DC8623F362AC}" srcOrd="2" destOrd="0" parTransId="{A1A0DBFA-6817-4689-8F7F-730F4B90D9BB}" sibTransId="{5EF3282E-972B-4A3A-8DEB-30318EC5FDA1}"/>
    <dgm:cxn modelId="{3FAAB922-3968-41F3-93B7-BC7F0379BA3F}" type="presOf" srcId="{EE620CF0-51F4-4F9F-B6B7-9115FAD6F040}" destId="{8C9D75E0-54C2-4A64-B5AB-FE0BB64641DE}" srcOrd="0" destOrd="0" presId="urn:microsoft.com/office/officeart/2008/layout/LinedList"/>
    <dgm:cxn modelId="{C2641B43-8D89-4BA9-A545-3153EF34BADC}" srcId="{2FD1B0BE-A30E-4C22-B334-439053A1D7A2}" destId="{35D760C8-1EFE-4184-8837-6DEB42F2B5C8}" srcOrd="4" destOrd="0" parTransId="{7A5592E3-3AC9-445D-B366-13F085285EDA}" sibTransId="{1D37538B-1900-43A5-B701-DA7413E02352}"/>
    <dgm:cxn modelId="{13C7FB52-2855-4E7B-9E1E-4BDB405E1EC0}" srcId="{2FD1B0BE-A30E-4C22-B334-439053A1D7A2}" destId="{4ADA8D76-B23A-495C-9E75-5DC4CC31C0E1}" srcOrd="3" destOrd="0" parTransId="{504DF2F0-A2A9-43D3-8E30-885FFDCCB43F}" sibTransId="{38C68977-C592-4380-92E5-3E1BCD461178}"/>
    <dgm:cxn modelId="{C5EAA357-A400-4736-8DAC-A4F4B932E38E}" type="presOf" srcId="{C7651FF2-D61A-4473-A460-90F0F8718C61}" destId="{1C1CC18F-AA85-4C78-A97E-BB4122F12411}" srcOrd="0" destOrd="0" presId="urn:microsoft.com/office/officeart/2008/layout/LinedList"/>
    <dgm:cxn modelId="{50635288-1388-485A-BBE9-16C366073D23}" type="presOf" srcId="{F17B4645-85F8-480A-AB86-DC8623F362AC}" destId="{985D5321-F24F-41FB-B97A-193930D60291}" srcOrd="0" destOrd="0" presId="urn:microsoft.com/office/officeart/2008/layout/LinedList"/>
    <dgm:cxn modelId="{38719094-C282-4DF3-8700-29C04A003A44}" srcId="{16B8D952-7950-4EFD-A7EC-F4645F1B5D33}" destId="{2FD1B0BE-A30E-4C22-B334-439053A1D7A2}" srcOrd="0" destOrd="0" parTransId="{99371933-770B-4CB6-85F8-05E843898CAB}" sibTransId="{A10FBAAA-9F9F-45E5-9C12-0C9754F57FE8}"/>
    <dgm:cxn modelId="{23FD4D9D-BDDB-464C-B6D9-B30F8A8C35E6}" type="presOf" srcId="{16B8D952-7950-4EFD-A7EC-F4645F1B5D33}" destId="{498D508C-8F5F-44BE-BFDA-4F19943A6B02}" srcOrd="0" destOrd="0" presId="urn:microsoft.com/office/officeart/2008/layout/LinedList"/>
    <dgm:cxn modelId="{C35C24A8-1DAA-411A-8FB9-47E9AEAE868B}" srcId="{2FD1B0BE-A30E-4C22-B334-439053A1D7A2}" destId="{DC517C44-8F98-4CC9-A7E5-54F002213477}" srcOrd="5" destOrd="0" parTransId="{F00AD258-F51E-40BD-B610-B9D42E8EC8D9}" sibTransId="{759D7960-DE94-4396-8434-1EA36DAE0F01}"/>
    <dgm:cxn modelId="{BA5FF7AB-AEB9-44D7-A3B2-8A3BD78E1D91}" type="presOf" srcId="{2FD1B0BE-A30E-4C22-B334-439053A1D7A2}" destId="{3BBCBD87-1AFE-4033-8DF6-F8FDFB732905}" srcOrd="0" destOrd="0" presId="urn:microsoft.com/office/officeart/2008/layout/LinedList"/>
    <dgm:cxn modelId="{20E394B5-B2F6-4430-9F53-93779C3121E0}" type="presOf" srcId="{DC517C44-8F98-4CC9-A7E5-54F002213477}" destId="{B0EAC281-FD14-47BA-A4FF-00795EA84359}" srcOrd="0" destOrd="0" presId="urn:microsoft.com/office/officeart/2008/layout/LinedList"/>
    <dgm:cxn modelId="{96ECA5B8-7888-4825-AE5D-412902164512}" type="presOf" srcId="{6BF65F0A-0401-4FF4-8831-5EE6FC820C3D}" destId="{75053661-70D1-4C6A-970C-C96FBC3CC166}" srcOrd="0" destOrd="0" presId="urn:microsoft.com/office/officeart/2008/layout/LinedList"/>
    <dgm:cxn modelId="{FF3DADC9-3B60-4F79-9575-882329AF3749}" type="presOf" srcId="{35D760C8-1EFE-4184-8837-6DEB42F2B5C8}" destId="{9B5AAC9C-9F88-4C60-A06B-004DF1A1DBC2}" srcOrd="0" destOrd="0" presId="urn:microsoft.com/office/officeart/2008/layout/LinedList"/>
    <dgm:cxn modelId="{93A952D5-4EA5-445D-AA3C-547A0383AE24}" srcId="{2FD1B0BE-A30E-4C22-B334-439053A1D7A2}" destId="{EE620CF0-51F4-4F9F-B6B7-9115FAD6F040}" srcOrd="1" destOrd="0" parTransId="{CBC57AB1-089D-48D7-887F-3A46C23B6A4D}" sibTransId="{D86308B7-CD2D-4C34-B3ED-1129CF38A89C}"/>
    <dgm:cxn modelId="{3AE1D5E5-000E-4D0C-89F8-7F7440494512}" srcId="{2FD1B0BE-A30E-4C22-B334-439053A1D7A2}" destId="{C7651FF2-D61A-4473-A460-90F0F8718C61}" srcOrd="0" destOrd="0" parTransId="{51DA152F-3438-47A7-8085-3A11EC8998BB}" sibTransId="{188B8014-DCD8-4FE3-BD02-CC335E14D163}"/>
    <dgm:cxn modelId="{497746EF-7988-4EC2-AA33-C8F9B2F51F92}" type="presOf" srcId="{4ADA8D76-B23A-495C-9E75-5DC4CC31C0E1}" destId="{4E367BB7-7004-4918-82D8-2221D046A130}" srcOrd="0" destOrd="0" presId="urn:microsoft.com/office/officeart/2008/layout/LinedList"/>
    <dgm:cxn modelId="{30CB52FF-4C31-441D-9CB7-FE0D73E73BD8}" srcId="{2FD1B0BE-A30E-4C22-B334-439053A1D7A2}" destId="{6BF65F0A-0401-4FF4-8831-5EE6FC820C3D}" srcOrd="6" destOrd="0" parTransId="{336638AA-EB20-4B94-BD15-A3E07CDE3D34}" sibTransId="{4BDCE8DD-07E2-4835-B643-3C470C47F528}"/>
    <dgm:cxn modelId="{743160F6-67F6-4A57-84BB-8D5097539D45}" type="presParOf" srcId="{498D508C-8F5F-44BE-BFDA-4F19943A6B02}" destId="{7ED4388E-D9C7-46F1-AB30-CE8CC2280CBE}" srcOrd="0" destOrd="0" presId="urn:microsoft.com/office/officeart/2008/layout/LinedList"/>
    <dgm:cxn modelId="{6A8CF456-597A-416C-A9B5-51C878628C23}" type="presParOf" srcId="{498D508C-8F5F-44BE-BFDA-4F19943A6B02}" destId="{89820D99-1BF9-461B-BAE6-AF56668BA71D}" srcOrd="1" destOrd="0" presId="urn:microsoft.com/office/officeart/2008/layout/LinedList"/>
    <dgm:cxn modelId="{C528A792-DF8C-4E26-96EF-4E97F3F53954}" type="presParOf" srcId="{89820D99-1BF9-461B-BAE6-AF56668BA71D}" destId="{3BBCBD87-1AFE-4033-8DF6-F8FDFB732905}" srcOrd="0" destOrd="0" presId="urn:microsoft.com/office/officeart/2008/layout/LinedList"/>
    <dgm:cxn modelId="{5C946F0F-6D70-4EDC-83DC-CED6CD1EA3B3}" type="presParOf" srcId="{89820D99-1BF9-461B-BAE6-AF56668BA71D}" destId="{D51E1DD3-B89D-446F-915C-BD1008820009}" srcOrd="1" destOrd="0" presId="urn:microsoft.com/office/officeart/2008/layout/LinedList"/>
    <dgm:cxn modelId="{E754A89A-ED42-4E7A-BBDA-6DFFEA867B30}" type="presParOf" srcId="{D51E1DD3-B89D-446F-915C-BD1008820009}" destId="{7101550C-BAB7-4DAF-AB12-0122D55B93A7}" srcOrd="0" destOrd="0" presId="urn:microsoft.com/office/officeart/2008/layout/LinedList"/>
    <dgm:cxn modelId="{EDD668AB-B015-4F82-9CFE-7FD2E7807789}" type="presParOf" srcId="{D51E1DD3-B89D-446F-915C-BD1008820009}" destId="{A77CBE94-7C9E-45FC-85B9-79034E5A16A6}" srcOrd="1" destOrd="0" presId="urn:microsoft.com/office/officeart/2008/layout/LinedList"/>
    <dgm:cxn modelId="{8FCB1DD1-DDFA-4BA3-B86E-2D2998640D10}" type="presParOf" srcId="{A77CBE94-7C9E-45FC-85B9-79034E5A16A6}" destId="{E4317563-9489-487D-86D9-2C59AC6919D5}" srcOrd="0" destOrd="0" presId="urn:microsoft.com/office/officeart/2008/layout/LinedList"/>
    <dgm:cxn modelId="{B72E73D3-494E-4651-A6E3-768D7B40F5F6}" type="presParOf" srcId="{A77CBE94-7C9E-45FC-85B9-79034E5A16A6}" destId="{1C1CC18F-AA85-4C78-A97E-BB4122F12411}" srcOrd="1" destOrd="0" presId="urn:microsoft.com/office/officeart/2008/layout/LinedList"/>
    <dgm:cxn modelId="{C52B7578-A3F9-4376-A865-6DAAA44316A0}" type="presParOf" srcId="{A77CBE94-7C9E-45FC-85B9-79034E5A16A6}" destId="{3CA54894-3AEB-481B-B88B-F6641CADFA84}" srcOrd="2" destOrd="0" presId="urn:microsoft.com/office/officeart/2008/layout/LinedList"/>
    <dgm:cxn modelId="{28DD5E23-7962-4CC0-BC89-69CA6FEC2593}" type="presParOf" srcId="{D51E1DD3-B89D-446F-915C-BD1008820009}" destId="{0A54552D-7E12-4BD3-8B67-D72CB4CEF8D6}" srcOrd="2" destOrd="0" presId="urn:microsoft.com/office/officeart/2008/layout/LinedList"/>
    <dgm:cxn modelId="{8F58C08B-1E90-4A48-89B1-DB23421409E5}" type="presParOf" srcId="{D51E1DD3-B89D-446F-915C-BD1008820009}" destId="{75E8B845-8B5A-4A05-9224-1A259FA788D4}" srcOrd="3" destOrd="0" presId="urn:microsoft.com/office/officeart/2008/layout/LinedList"/>
    <dgm:cxn modelId="{EB66D570-A21B-48B7-B3A9-E5DD28EC035D}" type="presParOf" srcId="{D51E1DD3-B89D-446F-915C-BD1008820009}" destId="{120063D9-9179-4539-B5BD-21AF6177D0C2}" srcOrd="4" destOrd="0" presId="urn:microsoft.com/office/officeart/2008/layout/LinedList"/>
    <dgm:cxn modelId="{C97F62BA-D824-4E76-A562-D068E523D8F1}" type="presParOf" srcId="{120063D9-9179-4539-B5BD-21AF6177D0C2}" destId="{DCB0B934-479A-47F6-AEE6-06D7E909245E}" srcOrd="0" destOrd="0" presId="urn:microsoft.com/office/officeart/2008/layout/LinedList"/>
    <dgm:cxn modelId="{A7176311-7FE1-4FD6-AD68-B332761F6D92}" type="presParOf" srcId="{120063D9-9179-4539-B5BD-21AF6177D0C2}" destId="{8C9D75E0-54C2-4A64-B5AB-FE0BB64641DE}" srcOrd="1" destOrd="0" presId="urn:microsoft.com/office/officeart/2008/layout/LinedList"/>
    <dgm:cxn modelId="{4887BB19-615E-4D35-9E79-9D605E619AE9}" type="presParOf" srcId="{120063D9-9179-4539-B5BD-21AF6177D0C2}" destId="{D7270E24-37ED-42CE-A422-043CDC240643}" srcOrd="2" destOrd="0" presId="urn:microsoft.com/office/officeart/2008/layout/LinedList"/>
    <dgm:cxn modelId="{6D9E1DDD-CCA6-4339-8438-9168D3CC75BD}" type="presParOf" srcId="{D51E1DD3-B89D-446F-915C-BD1008820009}" destId="{6DAABA6B-A21A-40E5-8CF8-E39BC60B212C}" srcOrd="5" destOrd="0" presId="urn:microsoft.com/office/officeart/2008/layout/LinedList"/>
    <dgm:cxn modelId="{8731E8A0-47CC-4C1B-8069-3E06F1A2F6D4}" type="presParOf" srcId="{D51E1DD3-B89D-446F-915C-BD1008820009}" destId="{C599E5FA-A219-411B-A12D-ECDA5669D3F2}" srcOrd="6" destOrd="0" presId="urn:microsoft.com/office/officeart/2008/layout/LinedList"/>
    <dgm:cxn modelId="{AC60413E-D2E3-4071-8AEF-5F485D8D5F65}" type="presParOf" srcId="{D51E1DD3-B89D-446F-915C-BD1008820009}" destId="{88C59714-6860-4EEA-A427-C91771312B1C}" srcOrd="7" destOrd="0" presId="urn:microsoft.com/office/officeart/2008/layout/LinedList"/>
    <dgm:cxn modelId="{CD54DEE8-20C5-4004-80D1-EACF9BA2EA94}" type="presParOf" srcId="{88C59714-6860-4EEA-A427-C91771312B1C}" destId="{F9C9301E-A324-4650-A571-A9FE3AB1674E}" srcOrd="0" destOrd="0" presId="urn:microsoft.com/office/officeart/2008/layout/LinedList"/>
    <dgm:cxn modelId="{F74E1152-9319-4F43-B76D-A02650402459}" type="presParOf" srcId="{88C59714-6860-4EEA-A427-C91771312B1C}" destId="{985D5321-F24F-41FB-B97A-193930D60291}" srcOrd="1" destOrd="0" presId="urn:microsoft.com/office/officeart/2008/layout/LinedList"/>
    <dgm:cxn modelId="{214812B1-6D04-48B6-AD54-AA8D66A35F1A}" type="presParOf" srcId="{88C59714-6860-4EEA-A427-C91771312B1C}" destId="{D02239B7-9ECC-463C-8746-66C1118C6407}" srcOrd="2" destOrd="0" presId="urn:microsoft.com/office/officeart/2008/layout/LinedList"/>
    <dgm:cxn modelId="{D01D71E1-90F9-40F9-A838-BE8767F5D19E}" type="presParOf" srcId="{D51E1DD3-B89D-446F-915C-BD1008820009}" destId="{7A738819-A1F2-4775-95AF-FF15702937B1}" srcOrd="8" destOrd="0" presId="urn:microsoft.com/office/officeart/2008/layout/LinedList"/>
    <dgm:cxn modelId="{97490222-5FCF-4BB6-A060-C5B3538DDE05}" type="presParOf" srcId="{D51E1DD3-B89D-446F-915C-BD1008820009}" destId="{DCA5CC1E-A8EA-40BF-B13B-FE0B870DC49B}" srcOrd="9" destOrd="0" presId="urn:microsoft.com/office/officeart/2008/layout/LinedList"/>
    <dgm:cxn modelId="{EB8F5150-B77D-473C-96D3-E7FB2EF2B5F5}" type="presParOf" srcId="{D51E1DD3-B89D-446F-915C-BD1008820009}" destId="{09F0EF21-5E84-4489-8039-F4F0F1CF79B2}" srcOrd="10" destOrd="0" presId="urn:microsoft.com/office/officeart/2008/layout/LinedList"/>
    <dgm:cxn modelId="{1255A4E9-81E8-4DF2-955A-C506D371C82E}" type="presParOf" srcId="{09F0EF21-5E84-4489-8039-F4F0F1CF79B2}" destId="{9616990B-167D-4B45-9930-95249BEEC7AE}" srcOrd="0" destOrd="0" presId="urn:microsoft.com/office/officeart/2008/layout/LinedList"/>
    <dgm:cxn modelId="{ECFAFD62-205D-4EE2-9737-28AD98726EC9}" type="presParOf" srcId="{09F0EF21-5E84-4489-8039-F4F0F1CF79B2}" destId="{4E367BB7-7004-4918-82D8-2221D046A130}" srcOrd="1" destOrd="0" presId="urn:microsoft.com/office/officeart/2008/layout/LinedList"/>
    <dgm:cxn modelId="{21783D0A-BC3B-43A3-AD58-DDDFC77AA115}" type="presParOf" srcId="{09F0EF21-5E84-4489-8039-F4F0F1CF79B2}" destId="{4DCC2A2B-4B14-4377-93D0-950FDD7E9718}" srcOrd="2" destOrd="0" presId="urn:microsoft.com/office/officeart/2008/layout/LinedList"/>
    <dgm:cxn modelId="{1819CD4E-95DF-4C5E-9916-486C875EF05B}" type="presParOf" srcId="{D51E1DD3-B89D-446F-915C-BD1008820009}" destId="{C3F3D6E1-E461-4147-87E6-722F81EC0AFE}" srcOrd="11" destOrd="0" presId="urn:microsoft.com/office/officeart/2008/layout/LinedList"/>
    <dgm:cxn modelId="{9757D17C-7DAD-4FF5-A495-BC1CEAA765DD}" type="presParOf" srcId="{D51E1DD3-B89D-446F-915C-BD1008820009}" destId="{B56F946A-DB72-4E56-8F8F-59ED12BF1750}" srcOrd="12" destOrd="0" presId="urn:microsoft.com/office/officeart/2008/layout/LinedList"/>
    <dgm:cxn modelId="{AC1200A3-D10E-4B3D-ACF4-2CF1DF6613AF}" type="presParOf" srcId="{D51E1DD3-B89D-446F-915C-BD1008820009}" destId="{A09A61D8-413C-4AC4-ADC3-40864E5C1C28}" srcOrd="13" destOrd="0" presId="urn:microsoft.com/office/officeart/2008/layout/LinedList"/>
    <dgm:cxn modelId="{CB9FE7FB-625B-41A4-AB30-81910A0B4198}" type="presParOf" srcId="{A09A61D8-413C-4AC4-ADC3-40864E5C1C28}" destId="{CFE0A70E-762E-4847-9A0F-0D5E20949FDD}" srcOrd="0" destOrd="0" presId="urn:microsoft.com/office/officeart/2008/layout/LinedList"/>
    <dgm:cxn modelId="{206837D5-B8B7-49F9-A83D-BB5F1AE5EAF3}" type="presParOf" srcId="{A09A61D8-413C-4AC4-ADC3-40864E5C1C28}" destId="{9B5AAC9C-9F88-4C60-A06B-004DF1A1DBC2}" srcOrd="1" destOrd="0" presId="urn:microsoft.com/office/officeart/2008/layout/LinedList"/>
    <dgm:cxn modelId="{C9201A97-A1CE-4BA2-8B31-E2DA1819F8CB}" type="presParOf" srcId="{A09A61D8-413C-4AC4-ADC3-40864E5C1C28}" destId="{9E3D3D4A-3814-4777-B945-FE55F417E694}" srcOrd="2" destOrd="0" presId="urn:microsoft.com/office/officeart/2008/layout/LinedList"/>
    <dgm:cxn modelId="{F472E02C-B9FF-4F0D-9F24-10450CDE8CBD}" type="presParOf" srcId="{D51E1DD3-B89D-446F-915C-BD1008820009}" destId="{4B3A5674-078E-4031-8331-FDC87570C9A1}" srcOrd="14" destOrd="0" presId="urn:microsoft.com/office/officeart/2008/layout/LinedList"/>
    <dgm:cxn modelId="{AC78BA64-5680-486F-8289-8AAD150D060C}" type="presParOf" srcId="{D51E1DD3-B89D-446F-915C-BD1008820009}" destId="{9F1CDD84-3FAD-4E3F-97C6-C364B423ACEA}" srcOrd="15" destOrd="0" presId="urn:microsoft.com/office/officeart/2008/layout/LinedList"/>
    <dgm:cxn modelId="{1604C770-0CBF-4124-BAF4-5DA92AE415B8}" type="presParOf" srcId="{D51E1DD3-B89D-446F-915C-BD1008820009}" destId="{57392C59-6ADA-4543-8773-2AD5BED4E111}" srcOrd="16" destOrd="0" presId="urn:microsoft.com/office/officeart/2008/layout/LinedList"/>
    <dgm:cxn modelId="{CF278E93-DF49-491D-8306-0D5912883C0F}" type="presParOf" srcId="{57392C59-6ADA-4543-8773-2AD5BED4E111}" destId="{515E4125-C620-4564-8648-6153F8577BE0}" srcOrd="0" destOrd="0" presId="urn:microsoft.com/office/officeart/2008/layout/LinedList"/>
    <dgm:cxn modelId="{69023886-E6FB-40B0-A899-BCDA5AA40B07}" type="presParOf" srcId="{57392C59-6ADA-4543-8773-2AD5BED4E111}" destId="{B0EAC281-FD14-47BA-A4FF-00795EA84359}" srcOrd="1" destOrd="0" presId="urn:microsoft.com/office/officeart/2008/layout/LinedList"/>
    <dgm:cxn modelId="{6E2A0E23-FABE-4817-B2B5-09DFF4E12A53}" type="presParOf" srcId="{57392C59-6ADA-4543-8773-2AD5BED4E111}" destId="{C686C8BF-1CF0-43A8-8216-A79101A9ED78}" srcOrd="2" destOrd="0" presId="urn:microsoft.com/office/officeart/2008/layout/LinedList"/>
    <dgm:cxn modelId="{8EAEDCFD-9CE2-4B82-B7AA-663E0F1F62C5}" type="presParOf" srcId="{D51E1DD3-B89D-446F-915C-BD1008820009}" destId="{5538022E-2696-4DC4-B260-371CAA33F8B4}" srcOrd="17" destOrd="0" presId="urn:microsoft.com/office/officeart/2008/layout/LinedList"/>
    <dgm:cxn modelId="{AAE77C7D-2E65-449E-98D0-F29A3E780DA6}" type="presParOf" srcId="{D51E1DD3-B89D-446F-915C-BD1008820009}" destId="{63E7A2FD-B4C0-4A5B-81AF-1D6461509D3B}" srcOrd="18" destOrd="0" presId="urn:microsoft.com/office/officeart/2008/layout/LinedList"/>
    <dgm:cxn modelId="{70FA0C76-020B-486D-AC89-D6E9249B0A47}" type="presParOf" srcId="{D51E1DD3-B89D-446F-915C-BD1008820009}" destId="{60E537DA-28DD-4D56-BA9D-E416CCE16D7C}" srcOrd="19" destOrd="0" presId="urn:microsoft.com/office/officeart/2008/layout/LinedList"/>
    <dgm:cxn modelId="{0F8FCB24-5FB9-4268-8C3A-DBD33FA08933}" type="presParOf" srcId="{60E537DA-28DD-4D56-BA9D-E416CCE16D7C}" destId="{0A357054-EF90-403B-8EE7-359C914176E8}" srcOrd="0" destOrd="0" presId="urn:microsoft.com/office/officeart/2008/layout/LinedList"/>
    <dgm:cxn modelId="{940DD9C1-AEB5-41D9-A3FC-89274C8B01A4}" type="presParOf" srcId="{60E537DA-28DD-4D56-BA9D-E416CCE16D7C}" destId="{75053661-70D1-4C6A-970C-C96FBC3CC166}" srcOrd="1" destOrd="0" presId="urn:microsoft.com/office/officeart/2008/layout/LinedList"/>
    <dgm:cxn modelId="{E1CF4988-D172-47D3-9840-382EA5DC43B2}" type="presParOf" srcId="{60E537DA-28DD-4D56-BA9D-E416CCE16D7C}" destId="{CD9ACA15-1BE7-40FD-9299-F6A59E72A6F0}" srcOrd="2" destOrd="0" presId="urn:microsoft.com/office/officeart/2008/layout/LinedList"/>
    <dgm:cxn modelId="{AF7FF168-8353-45CC-9CF7-6CEB243FB014}" type="presParOf" srcId="{D51E1DD3-B89D-446F-915C-BD1008820009}" destId="{B0331F9E-241B-42CC-841A-46DF6509692A}" srcOrd="20" destOrd="0" presId="urn:microsoft.com/office/officeart/2008/layout/LinedList"/>
    <dgm:cxn modelId="{65E76DF2-BF02-490B-A8DC-051EC6926BFF}" type="presParOf" srcId="{D51E1DD3-B89D-446F-915C-BD1008820009}" destId="{C9948016-6568-4630-8EC7-ABB05574F837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7C23-AE43-42EF-9C57-38284896EB49}">
      <dsp:nvSpPr>
        <dsp:cNvPr id="0" name=""/>
        <dsp:cNvSpPr/>
      </dsp:nvSpPr>
      <dsp:spPr>
        <a:xfrm>
          <a:off x="-5988458" y="-916351"/>
          <a:ext cx="7128933" cy="7128933"/>
        </a:xfrm>
        <a:prstGeom prst="blockArc">
          <a:avLst>
            <a:gd name="adj1" fmla="val 18900000"/>
            <a:gd name="adj2" fmla="val 2700000"/>
            <a:gd name="adj3" fmla="val 303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5125AD-72E0-4487-9FA4-CA4EC32BA04B}">
      <dsp:nvSpPr>
        <dsp:cNvPr id="0" name=""/>
        <dsp:cNvSpPr/>
      </dsp:nvSpPr>
      <dsp:spPr>
        <a:xfrm>
          <a:off x="367586" y="240766"/>
          <a:ext cx="8764832" cy="48132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204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Đặt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vấn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đề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7586" y="240766"/>
        <a:ext cx="8764832" cy="481321"/>
      </dsp:txXfrm>
    </dsp:sp>
    <dsp:sp modelId="{F730BD0E-84C5-4E43-BE25-64EE093D04F8}">
      <dsp:nvSpPr>
        <dsp:cNvPr id="0" name=""/>
        <dsp:cNvSpPr/>
      </dsp:nvSpPr>
      <dsp:spPr>
        <a:xfrm>
          <a:off x="130442" y="244283"/>
          <a:ext cx="474288" cy="47428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D5876D2-9AB2-47EE-9453-84D5DC2642B1}">
      <dsp:nvSpPr>
        <dsp:cNvPr id="0" name=""/>
        <dsp:cNvSpPr/>
      </dsp:nvSpPr>
      <dsp:spPr>
        <a:xfrm>
          <a:off x="803466" y="963172"/>
          <a:ext cx="8328953" cy="481321"/>
        </a:xfrm>
        <a:prstGeom prst="rect">
          <a:avLst/>
        </a:prstGeom>
        <a:gradFill rotWithShape="0">
          <a:gsLst>
            <a:gs pos="0">
              <a:schemeClr val="accent4">
                <a:hueOff val="1799622"/>
                <a:satOff val="-9691"/>
                <a:lumOff val="-228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799622"/>
                <a:satOff val="-9691"/>
                <a:lumOff val="-228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799622"/>
                <a:satOff val="-9691"/>
                <a:lumOff val="-228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204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Mục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tiêu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đề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03466" y="963172"/>
        <a:ext cx="8328953" cy="481321"/>
      </dsp:txXfrm>
    </dsp:sp>
    <dsp:sp modelId="{344B223C-CC44-4659-B6F7-170583C5A3A8}">
      <dsp:nvSpPr>
        <dsp:cNvPr id="0" name=""/>
        <dsp:cNvSpPr/>
      </dsp:nvSpPr>
      <dsp:spPr>
        <a:xfrm>
          <a:off x="566322" y="966689"/>
          <a:ext cx="474288" cy="47428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1799622"/>
              <a:satOff val="-9691"/>
              <a:lumOff val="-228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24C41C4-27C6-4FB0-94EA-5BC5A03BE6BA}">
      <dsp:nvSpPr>
        <dsp:cNvPr id="0" name=""/>
        <dsp:cNvSpPr/>
      </dsp:nvSpPr>
      <dsp:spPr>
        <a:xfrm>
          <a:off x="1042326" y="1685048"/>
          <a:ext cx="8090093" cy="481321"/>
        </a:xfrm>
        <a:prstGeom prst="rect">
          <a:avLst/>
        </a:prstGeom>
        <a:gradFill rotWithShape="0">
          <a:gsLst>
            <a:gs pos="0">
              <a:schemeClr val="accent4">
                <a:hueOff val="3599244"/>
                <a:satOff val="-19382"/>
                <a:lumOff val="-457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599244"/>
                <a:satOff val="-19382"/>
                <a:lumOff val="-457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599244"/>
                <a:satOff val="-19382"/>
                <a:lumOff val="-457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204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nghệ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42326" y="1685048"/>
        <a:ext cx="8090093" cy="481321"/>
      </dsp:txXfrm>
    </dsp:sp>
    <dsp:sp modelId="{2B3FC2EA-7BDF-4432-A246-F55D44E15204}">
      <dsp:nvSpPr>
        <dsp:cNvPr id="0" name=""/>
        <dsp:cNvSpPr/>
      </dsp:nvSpPr>
      <dsp:spPr>
        <a:xfrm>
          <a:off x="805182" y="1688565"/>
          <a:ext cx="474288" cy="47428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3599244"/>
              <a:satOff val="-19382"/>
              <a:lumOff val="-457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9C386FD-7C10-4A60-8742-849A7BE12FFF}">
      <dsp:nvSpPr>
        <dsp:cNvPr id="0" name=""/>
        <dsp:cNvSpPr/>
      </dsp:nvSpPr>
      <dsp:spPr>
        <a:xfrm>
          <a:off x="1118592" y="2407454"/>
          <a:ext cx="8013827" cy="481321"/>
        </a:xfrm>
        <a:prstGeom prst="rect">
          <a:avLst/>
        </a:prstGeom>
        <a:gradFill rotWithShape="0">
          <a:gsLst>
            <a:gs pos="0">
              <a:schemeClr val="accent4">
                <a:hueOff val="5398867"/>
                <a:satOff val="-29074"/>
                <a:lumOff val="-686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398867"/>
                <a:satOff val="-29074"/>
                <a:lumOff val="-686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398867"/>
                <a:satOff val="-29074"/>
                <a:lumOff val="-686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204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kế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cài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đặt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hệ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thống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18592" y="2407454"/>
        <a:ext cx="8013827" cy="481321"/>
      </dsp:txXfrm>
    </dsp:sp>
    <dsp:sp modelId="{54DB5203-9938-4E06-AB51-C520E25CA563}">
      <dsp:nvSpPr>
        <dsp:cNvPr id="0" name=""/>
        <dsp:cNvSpPr/>
      </dsp:nvSpPr>
      <dsp:spPr>
        <a:xfrm>
          <a:off x="913113" y="2410970"/>
          <a:ext cx="474288" cy="47428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5398867"/>
              <a:satOff val="-29074"/>
              <a:lumOff val="-686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611C718-7DA9-4E68-B26D-EDFA021F680F}">
      <dsp:nvSpPr>
        <dsp:cNvPr id="0" name=""/>
        <dsp:cNvSpPr/>
      </dsp:nvSpPr>
      <dsp:spPr>
        <a:xfrm>
          <a:off x="1042326" y="3129860"/>
          <a:ext cx="8090093" cy="481321"/>
        </a:xfrm>
        <a:prstGeom prst="rect">
          <a:avLst/>
        </a:prstGeom>
        <a:gradFill rotWithShape="0">
          <a:gsLst>
            <a:gs pos="0">
              <a:schemeClr val="accent4">
                <a:hueOff val="7198489"/>
                <a:satOff val="-38765"/>
                <a:lumOff val="-914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198489"/>
                <a:satOff val="-38765"/>
                <a:lumOff val="-914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198489"/>
                <a:satOff val="-38765"/>
                <a:lumOff val="-914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204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chức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chính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diện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minh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họa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42326" y="3129860"/>
        <a:ext cx="8090093" cy="481321"/>
      </dsp:txXfrm>
    </dsp:sp>
    <dsp:sp modelId="{652638CE-8261-485A-AE2B-7958F6444989}">
      <dsp:nvSpPr>
        <dsp:cNvPr id="0" name=""/>
        <dsp:cNvSpPr/>
      </dsp:nvSpPr>
      <dsp:spPr>
        <a:xfrm>
          <a:off x="805182" y="3133376"/>
          <a:ext cx="474288" cy="47428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7198489"/>
              <a:satOff val="-38765"/>
              <a:lumOff val="-914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7443E25-0AC6-41E8-B331-B3CFA4D586CA}">
      <dsp:nvSpPr>
        <dsp:cNvPr id="0" name=""/>
        <dsp:cNvSpPr/>
      </dsp:nvSpPr>
      <dsp:spPr>
        <a:xfrm>
          <a:off x="803466" y="3851736"/>
          <a:ext cx="8328953" cy="481321"/>
        </a:xfrm>
        <a:prstGeom prst="rect">
          <a:avLst/>
        </a:prstGeom>
        <a:gradFill rotWithShape="0">
          <a:gsLst>
            <a:gs pos="0">
              <a:schemeClr val="accent4">
                <a:hueOff val="8998110"/>
                <a:satOff val="-48456"/>
                <a:lumOff val="-1143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8998110"/>
                <a:satOff val="-48456"/>
                <a:lumOff val="-1143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8998110"/>
                <a:satOff val="-48456"/>
                <a:lumOff val="-1143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204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luận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hướng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</dsp:txBody>
      <dsp:txXfrm>
        <a:off x="803466" y="3851736"/>
        <a:ext cx="8328953" cy="481321"/>
      </dsp:txXfrm>
    </dsp:sp>
    <dsp:sp modelId="{DFA49388-EA85-46BA-A0D6-6B6F95339F2A}">
      <dsp:nvSpPr>
        <dsp:cNvPr id="0" name=""/>
        <dsp:cNvSpPr/>
      </dsp:nvSpPr>
      <dsp:spPr>
        <a:xfrm>
          <a:off x="566322" y="3855252"/>
          <a:ext cx="474288" cy="47428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8998110"/>
              <a:satOff val="-48456"/>
              <a:lumOff val="-1143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D099E9D-7FD0-4E73-A971-5E87773A8C80}">
      <dsp:nvSpPr>
        <dsp:cNvPr id="0" name=""/>
        <dsp:cNvSpPr/>
      </dsp:nvSpPr>
      <dsp:spPr>
        <a:xfrm>
          <a:off x="367586" y="4574142"/>
          <a:ext cx="8764832" cy="481321"/>
        </a:xfrm>
        <a:prstGeom prst="rect">
          <a:avLst/>
        </a:prstGeom>
        <a:gradFill rotWithShape="0">
          <a:gsLst>
            <a:gs pos="0">
              <a:schemeClr val="accent4">
                <a:hueOff val="10797733"/>
                <a:satOff val="-58147"/>
                <a:lumOff val="-1372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797733"/>
                <a:satOff val="-58147"/>
                <a:lumOff val="-1372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797733"/>
                <a:satOff val="-58147"/>
                <a:lumOff val="-1372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204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Demo</a:t>
          </a:r>
        </a:p>
      </dsp:txBody>
      <dsp:txXfrm>
        <a:off x="367586" y="4574142"/>
        <a:ext cx="8764832" cy="481321"/>
      </dsp:txXfrm>
    </dsp:sp>
    <dsp:sp modelId="{F4480A9A-8B5E-4F24-9D55-2E0F9B883836}">
      <dsp:nvSpPr>
        <dsp:cNvPr id="0" name=""/>
        <dsp:cNvSpPr/>
      </dsp:nvSpPr>
      <dsp:spPr>
        <a:xfrm>
          <a:off x="129844" y="4577060"/>
          <a:ext cx="475485" cy="47548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10797733"/>
              <a:satOff val="-58147"/>
              <a:lumOff val="-1372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05886-4888-472B-B21D-BB37B0E013FC}">
      <dsp:nvSpPr>
        <dsp:cNvPr id="0" name=""/>
        <dsp:cNvSpPr/>
      </dsp:nvSpPr>
      <dsp:spPr>
        <a:xfrm>
          <a:off x="8857423" y="1068231"/>
          <a:ext cx="2019636" cy="20199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637F3-584A-4A76-BC51-73872F3BBF4D}">
      <dsp:nvSpPr>
        <dsp:cNvPr id="0" name=""/>
        <dsp:cNvSpPr/>
      </dsp:nvSpPr>
      <dsp:spPr>
        <a:xfrm>
          <a:off x="8924063" y="1135575"/>
          <a:ext cx="1885280" cy="1885278"/>
        </a:xfrm>
        <a:prstGeom prst="ellipse">
          <a:avLst/>
        </a:prstGeom>
        <a:solidFill>
          <a:srgbClr val="FFE6E6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khai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193850" y="1404951"/>
        <a:ext cx="1346782" cy="1346526"/>
      </dsp:txXfrm>
    </dsp:sp>
    <dsp:sp modelId="{220F734C-E403-463A-93A0-0CE267ED369A}">
      <dsp:nvSpPr>
        <dsp:cNvPr id="0" name=""/>
        <dsp:cNvSpPr/>
      </dsp:nvSpPr>
      <dsp:spPr>
        <a:xfrm rot="2700000">
          <a:off x="6769113" y="1068336"/>
          <a:ext cx="2019402" cy="2019402"/>
        </a:xfrm>
        <a:prstGeom prst="teardrop">
          <a:avLst>
            <a:gd name="adj" fmla="val 10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41EB2-45AD-439C-9F4D-8496B407A442}">
      <dsp:nvSpPr>
        <dsp:cNvPr id="0" name=""/>
        <dsp:cNvSpPr/>
      </dsp:nvSpPr>
      <dsp:spPr>
        <a:xfrm>
          <a:off x="6837786" y="1135575"/>
          <a:ext cx="1885280" cy="188527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Kiểm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thử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106498" y="1404951"/>
        <a:ext cx="1346782" cy="1346526"/>
      </dsp:txXfrm>
    </dsp:sp>
    <dsp:sp modelId="{B8AC53A5-80FC-4E49-88D2-168F60705D61}">
      <dsp:nvSpPr>
        <dsp:cNvPr id="0" name=""/>
        <dsp:cNvSpPr/>
      </dsp:nvSpPr>
      <dsp:spPr>
        <a:xfrm rot="2700000">
          <a:off x="4682836" y="1068336"/>
          <a:ext cx="2019402" cy="2019402"/>
        </a:xfrm>
        <a:prstGeom prst="teardrop">
          <a:avLst>
            <a:gd name="adj" fmla="val 10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30743-C0FB-4485-923D-1872105C9BAF}">
      <dsp:nvSpPr>
        <dsp:cNvPr id="0" name=""/>
        <dsp:cNvSpPr/>
      </dsp:nvSpPr>
      <dsp:spPr>
        <a:xfrm>
          <a:off x="4750435" y="1135575"/>
          <a:ext cx="1885280" cy="188527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Cài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đặt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19146" y="1404951"/>
        <a:ext cx="1346782" cy="1346526"/>
      </dsp:txXfrm>
    </dsp:sp>
    <dsp:sp modelId="{E26842D6-1F05-4BD5-A2AB-EE612F29E599}">
      <dsp:nvSpPr>
        <dsp:cNvPr id="0" name=""/>
        <dsp:cNvSpPr/>
      </dsp:nvSpPr>
      <dsp:spPr>
        <a:xfrm rot="2700000">
          <a:off x="2595485" y="1068336"/>
          <a:ext cx="2019402" cy="2019402"/>
        </a:xfrm>
        <a:prstGeom prst="teardrop">
          <a:avLst>
            <a:gd name="adj" fmla="val 10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B9F64-A5CE-41F1-950B-44F1AD223C4B}">
      <dsp:nvSpPr>
        <dsp:cNvPr id="0" name=""/>
        <dsp:cNvSpPr/>
      </dsp:nvSpPr>
      <dsp:spPr>
        <a:xfrm>
          <a:off x="2663083" y="1135575"/>
          <a:ext cx="1885280" cy="188527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kế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32870" y="1404951"/>
        <a:ext cx="1346782" cy="1346526"/>
      </dsp:txXfrm>
    </dsp:sp>
    <dsp:sp modelId="{920C451E-566B-4F4F-A793-EE09B9702F61}">
      <dsp:nvSpPr>
        <dsp:cNvPr id="0" name=""/>
        <dsp:cNvSpPr/>
      </dsp:nvSpPr>
      <dsp:spPr>
        <a:xfrm rot="2700000">
          <a:off x="508133" y="1068336"/>
          <a:ext cx="2019402" cy="2019402"/>
        </a:xfrm>
        <a:prstGeom prst="teardrop">
          <a:avLst>
            <a:gd name="adj" fmla="val 10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32213-CB0C-45CA-BEB8-3C9FE9156AF3}">
      <dsp:nvSpPr>
        <dsp:cNvPr id="0" name=""/>
        <dsp:cNvSpPr/>
      </dsp:nvSpPr>
      <dsp:spPr>
        <a:xfrm>
          <a:off x="575731" y="1135575"/>
          <a:ext cx="1885280" cy="188527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Phân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tích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yêu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cầu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45518" y="1404951"/>
        <a:ext cx="1346782" cy="13465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0A0BF4-EECF-4969-9C55-76B954F5DBEC}">
      <dsp:nvSpPr>
        <dsp:cNvPr id="0" name=""/>
        <dsp:cNvSpPr/>
      </dsp:nvSpPr>
      <dsp:spPr>
        <a:xfrm>
          <a:off x="4757738" y="1865309"/>
          <a:ext cx="3366134" cy="584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2102"/>
              </a:lnTo>
              <a:lnTo>
                <a:pt x="3366134" y="292102"/>
              </a:lnTo>
              <a:lnTo>
                <a:pt x="3366134" y="5842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D743F9-1DEC-45A3-848C-EE6FE4BC0C9D}">
      <dsp:nvSpPr>
        <dsp:cNvPr id="0" name=""/>
        <dsp:cNvSpPr/>
      </dsp:nvSpPr>
      <dsp:spPr>
        <a:xfrm>
          <a:off x="4712017" y="1865309"/>
          <a:ext cx="91440" cy="5842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42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3DBD9-539E-4D3D-AEC2-BA5E7491D91A}">
      <dsp:nvSpPr>
        <dsp:cNvPr id="0" name=""/>
        <dsp:cNvSpPr/>
      </dsp:nvSpPr>
      <dsp:spPr>
        <a:xfrm>
          <a:off x="1391603" y="1865309"/>
          <a:ext cx="3366134" cy="584205"/>
        </a:xfrm>
        <a:custGeom>
          <a:avLst/>
          <a:gdLst/>
          <a:ahLst/>
          <a:cxnLst/>
          <a:rect l="0" t="0" r="0" b="0"/>
          <a:pathLst>
            <a:path>
              <a:moveTo>
                <a:pt x="3366134" y="0"/>
              </a:moveTo>
              <a:lnTo>
                <a:pt x="3366134" y="292102"/>
              </a:lnTo>
              <a:lnTo>
                <a:pt x="0" y="292102"/>
              </a:lnTo>
              <a:lnTo>
                <a:pt x="0" y="5842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97AA14-6E2C-4EF1-BE72-A150A9728FD1}">
      <dsp:nvSpPr>
        <dsp:cNvPr id="0" name=""/>
        <dsp:cNvSpPr/>
      </dsp:nvSpPr>
      <dsp:spPr>
        <a:xfrm>
          <a:off x="2733161" y="474345"/>
          <a:ext cx="4049153" cy="1390964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Nhóm</a:t>
          </a:r>
          <a:r>
            <a:rPr lang="en-US" sz="24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24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24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endParaRPr lang="en-US" sz="24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33161" y="474345"/>
        <a:ext cx="4049153" cy="1390964"/>
      </dsp:txXfrm>
    </dsp:sp>
    <dsp:sp modelId="{6BE09528-CE29-4FF4-A328-63B60C16069C}">
      <dsp:nvSpPr>
        <dsp:cNvPr id="0" name=""/>
        <dsp:cNvSpPr/>
      </dsp:nvSpPr>
      <dsp:spPr>
        <a:xfrm>
          <a:off x="638" y="2449515"/>
          <a:ext cx="2781929" cy="1390964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24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trị</a:t>
          </a:r>
          <a:r>
            <a:rPr lang="en-US" sz="24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hệ</a:t>
          </a:r>
          <a:r>
            <a:rPr lang="en-US" sz="24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thống</a:t>
          </a:r>
          <a:endParaRPr lang="en-US" sz="24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38" y="2449515"/>
        <a:ext cx="2781929" cy="1390964"/>
      </dsp:txXfrm>
    </dsp:sp>
    <dsp:sp modelId="{D467B353-79E9-4142-8834-ABDF4A3BEAE9}">
      <dsp:nvSpPr>
        <dsp:cNvPr id="0" name=""/>
        <dsp:cNvSpPr/>
      </dsp:nvSpPr>
      <dsp:spPr>
        <a:xfrm>
          <a:off x="3366773" y="2449515"/>
          <a:ext cx="2781929" cy="1390964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Nhân viên</a:t>
          </a:r>
          <a:endParaRPr lang="en-US" sz="24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66773" y="2449515"/>
        <a:ext cx="2781929" cy="1390964"/>
      </dsp:txXfrm>
    </dsp:sp>
    <dsp:sp modelId="{2FB77FD2-B043-430A-88EE-7352E49FFC25}">
      <dsp:nvSpPr>
        <dsp:cNvPr id="0" name=""/>
        <dsp:cNvSpPr/>
      </dsp:nvSpPr>
      <dsp:spPr>
        <a:xfrm>
          <a:off x="6732907" y="2449515"/>
          <a:ext cx="2781929" cy="1390964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24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endParaRPr lang="en-US" sz="24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732907" y="2449515"/>
        <a:ext cx="2781929" cy="13909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8B092-4D20-4CE2-846B-DE755BFA7320}">
      <dsp:nvSpPr>
        <dsp:cNvPr id="0" name=""/>
        <dsp:cNvSpPr/>
      </dsp:nvSpPr>
      <dsp:spPr>
        <a:xfrm>
          <a:off x="0" y="3622249"/>
          <a:ext cx="953229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D592FE-9A4A-41E5-B605-90DC86F3B00B}">
      <dsp:nvSpPr>
        <dsp:cNvPr id="0" name=""/>
        <dsp:cNvSpPr/>
      </dsp:nvSpPr>
      <dsp:spPr>
        <a:xfrm>
          <a:off x="0" y="2848505"/>
          <a:ext cx="953229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86A17E-4D70-4CCD-A447-A98E958C0D5B}">
      <dsp:nvSpPr>
        <dsp:cNvPr id="0" name=""/>
        <dsp:cNvSpPr/>
      </dsp:nvSpPr>
      <dsp:spPr>
        <a:xfrm>
          <a:off x="0" y="2074762"/>
          <a:ext cx="953229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A9A7F-4F9A-40C3-A8E1-FB29EC54CC3A}">
      <dsp:nvSpPr>
        <dsp:cNvPr id="0" name=""/>
        <dsp:cNvSpPr/>
      </dsp:nvSpPr>
      <dsp:spPr>
        <a:xfrm>
          <a:off x="0" y="1370932"/>
          <a:ext cx="953229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1A6B5-9B64-4467-AEE1-263B2C323DF9}">
      <dsp:nvSpPr>
        <dsp:cNvPr id="0" name=""/>
        <dsp:cNvSpPr/>
      </dsp:nvSpPr>
      <dsp:spPr>
        <a:xfrm>
          <a:off x="0" y="667101"/>
          <a:ext cx="953229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C42949-EA93-470A-AC20-BCD4B8834696}">
      <dsp:nvSpPr>
        <dsp:cNvPr id="0" name=""/>
        <dsp:cNvSpPr/>
      </dsp:nvSpPr>
      <dsp:spPr>
        <a:xfrm>
          <a:off x="2478397" y="116"/>
          <a:ext cx="7053899" cy="597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Thêm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sửa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xóa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78397" y="116"/>
        <a:ext cx="7053899" cy="597072"/>
      </dsp:txXfrm>
    </dsp:sp>
    <dsp:sp modelId="{3D0F328E-7BDF-45BA-A4E4-ACEA8418C30E}">
      <dsp:nvSpPr>
        <dsp:cNvPr id="0" name=""/>
        <dsp:cNvSpPr/>
      </dsp:nvSpPr>
      <dsp:spPr>
        <a:xfrm>
          <a:off x="0" y="116"/>
          <a:ext cx="2478397" cy="59707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Danh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mục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</dsp:txBody>
      <dsp:txXfrm>
        <a:off x="29152" y="29268"/>
        <a:ext cx="2420093" cy="567920"/>
      </dsp:txXfrm>
    </dsp:sp>
    <dsp:sp modelId="{5EC5D9F9-148A-4A88-B267-D717D9A90282}">
      <dsp:nvSpPr>
        <dsp:cNvPr id="0" name=""/>
        <dsp:cNvSpPr/>
      </dsp:nvSpPr>
      <dsp:spPr>
        <a:xfrm>
          <a:off x="2478397" y="703946"/>
          <a:ext cx="7053899" cy="597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Thêm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sửa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xóa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78397" y="703946"/>
        <a:ext cx="7053899" cy="597072"/>
      </dsp:txXfrm>
    </dsp:sp>
    <dsp:sp modelId="{551CD66D-80CA-48BD-A805-31DD9DAB6C2B}">
      <dsp:nvSpPr>
        <dsp:cNvPr id="0" name=""/>
        <dsp:cNvSpPr/>
      </dsp:nvSpPr>
      <dsp:spPr>
        <a:xfrm>
          <a:off x="0" y="703946"/>
          <a:ext cx="2478397" cy="59707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Thuốc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bệnh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</dsp:txBody>
      <dsp:txXfrm>
        <a:off x="29152" y="733098"/>
        <a:ext cx="2420093" cy="567920"/>
      </dsp:txXfrm>
    </dsp:sp>
    <dsp:sp modelId="{5F8B28B2-DC14-4E04-9129-6DB355BF84A5}">
      <dsp:nvSpPr>
        <dsp:cNvPr id="0" name=""/>
        <dsp:cNvSpPr/>
      </dsp:nvSpPr>
      <dsp:spPr>
        <a:xfrm>
          <a:off x="2478397" y="1407777"/>
          <a:ext cx="7053899" cy="597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Thêm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sửa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xóa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78397" y="1407777"/>
        <a:ext cx="7053899" cy="597072"/>
      </dsp:txXfrm>
    </dsp:sp>
    <dsp:sp modelId="{A4C2C997-B89C-4A11-AA3C-CE15E9C90401}">
      <dsp:nvSpPr>
        <dsp:cNvPr id="0" name=""/>
        <dsp:cNvSpPr/>
      </dsp:nvSpPr>
      <dsp:spPr>
        <a:xfrm>
          <a:off x="0" y="1407777"/>
          <a:ext cx="2478397" cy="59707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Bản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tin:</a:t>
          </a:r>
        </a:p>
      </dsp:txBody>
      <dsp:txXfrm>
        <a:off x="29152" y="1436929"/>
        <a:ext cx="2420093" cy="567920"/>
      </dsp:txXfrm>
    </dsp:sp>
    <dsp:sp modelId="{C3CC1801-55AE-4662-94A2-F1CA4D3769E8}">
      <dsp:nvSpPr>
        <dsp:cNvPr id="0" name=""/>
        <dsp:cNvSpPr/>
      </dsp:nvSpPr>
      <dsp:spPr>
        <a:xfrm>
          <a:off x="2478397" y="2111607"/>
          <a:ext cx="7053899" cy="736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Thêm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sửa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khóa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mở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khóa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khoản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78397" y="2111607"/>
        <a:ext cx="7053899" cy="736898"/>
      </dsp:txXfrm>
    </dsp:sp>
    <dsp:sp modelId="{151C43F5-3E3A-4335-9200-19D22F992A7C}">
      <dsp:nvSpPr>
        <dsp:cNvPr id="0" name=""/>
        <dsp:cNvSpPr/>
      </dsp:nvSpPr>
      <dsp:spPr>
        <a:xfrm>
          <a:off x="0" y="2181520"/>
          <a:ext cx="2478397" cy="59707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Nhân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viên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</dsp:txBody>
      <dsp:txXfrm>
        <a:off x="29152" y="2210672"/>
        <a:ext cx="2420093" cy="567920"/>
      </dsp:txXfrm>
    </dsp:sp>
    <dsp:sp modelId="{EB43C65B-945F-4A67-A536-58474BA3CF1D}">
      <dsp:nvSpPr>
        <dsp:cNvPr id="0" name=""/>
        <dsp:cNvSpPr/>
      </dsp:nvSpPr>
      <dsp:spPr>
        <a:xfrm>
          <a:off x="2478397" y="2885350"/>
          <a:ext cx="7053899" cy="736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Đóng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mở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khoản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78397" y="2885350"/>
        <a:ext cx="7053899" cy="736898"/>
      </dsp:txXfrm>
    </dsp:sp>
    <dsp:sp modelId="{D90F7FFD-5A0D-4251-8A12-7532B8D23F0C}">
      <dsp:nvSpPr>
        <dsp:cNvPr id="0" name=""/>
        <dsp:cNvSpPr/>
      </dsp:nvSpPr>
      <dsp:spPr>
        <a:xfrm>
          <a:off x="0" y="2885350"/>
          <a:ext cx="2478397" cy="73689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</dsp:txBody>
      <dsp:txXfrm>
        <a:off x="35979" y="2921329"/>
        <a:ext cx="2406439" cy="7009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A3489-0E8C-42CA-8D83-084FD39C80F8}">
      <dsp:nvSpPr>
        <dsp:cNvPr id="0" name=""/>
        <dsp:cNvSpPr/>
      </dsp:nvSpPr>
      <dsp:spPr>
        <a:xfrm>
          <a:off x="0" y="3622243"/>
          <a:ext cx="953229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67E59-4F38-45C0-A7EB-6905A26DA619}">
      <dsp:nvSpPr>
        <dsp:cNvPr id="0" name=""/>
        <dsp:cNvSpPr/>
      </dsp:nvSpPr>
      <dsp:spPr>
        <a:xfrm>
          <a:off x="0" y="2395396"/>
          <a:ext cx="953229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68B092-4D20-4CE2-846B-DE755BFA7320}">
      <dsp:nvSpPr>
        <dsp:cNvPr id="0" name=""/>
        <dsp:cNvSpPr/>
      </dsp:nvSpPr>
      <dsp:spPr>
        <a:xfrm>
          <a:off x="0" y="1168548"/>
          <a:ext cx="953229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43C65B-945F-4A67-A536-58474BA3CF1D}">
      <dsp:nvSpPr>
        <dsp:cNvPr id="0" name=""/>
        <dsp:cNvSpPr/>
      </dsp:nvSpPr>
      <dsp:spPr>
        <a:xfrm>
          <a:off x="2478397" y="122"/>
          <a:ext cx="7053899" cy="1168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Thêm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sửa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xóa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78397" y="122"/>
        <a:ext cx="7053899" cy="1168426"/>
      </dsp:txXfrm>
    </dsp:sp>
    <dsp:sp modelId="{D90F7FFD-5A0D-4251-8A12-7532B8D23F0C}">
      <dsp:nvSpPr>
        <dsp:cNvPr id="0" name=""/>
        <dsp:cNvSpPr/>
      </dsp:nvSpPr>
      <dsp:spPr>
        <a:xfrm>
          <a:off x="0" y="122"/>
          <a:ext cx="2478397" cy="116842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Lịch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khám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bệnh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</a:p>
      </dsp:txBody>
      <dsp:txXfrm>
        <a:off x="57048" y="57170"/>
        <a:ext cx="2364301" cy="1111378"/>
      </dsp:txXfrm>
    </dsp:sp>
    <dsp:sp modelId="{CCEB859A-4EAB-4E6B-97C5-824A3BB861E4}">
      <dsp:nvSpPr>
        <dsp:cNvPr id="0" name=""/>
        <dsp:cNvSpPr/>
      </dsp:nvSpPr>
      <dsp:spPr>
        <a:xfrm>
          <a:off x="2478397" y="1226969"/>
          <a:ext cx="7053899" cy="1168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Thêm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sửa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xóa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78397" y="1226969"/>
        <a:ext cx="7053899" cy="1168426"/>
      </dsp:txXfrm>
    </dsp:sp>
    <dsp:sp modelId="{28B2CBD8-F21A-40B2-A5DC-3060654F9720}">
      <dsp:nvSpPr>
        <dsp:cNvPr id="0" name=""/>
        <dsp:cNvSpPr/>
      </dsp:nvSpPr>
      <dsp:spPr>
        <a:xfrm>
          <a:off x="0" y="1226969"/>
          <a:ext cx="2478397" cy="116842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Sổ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tiêm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</dsp:txBody>
      <dsp:txXfrm>
        <a:off x="57048" y="1284017"/>
        <a:ext cx="2364301" cy="1111378"/>
      </dsp:txXfrm>
    </dsp:sp>
    <dsp:sp modelId="{C162E237-C2A9-4A94-B7A6-7C74743ACFB6}">
      <dsp:nvSpPr>
        <dsp:cNvPr id="0" name=""/>
        <dsp:cNvSpPr/>
      </dsp:nvSpPr>
      <dsp:spPr>
        <a:xfrm>
          <a:off x="2478397" y="2453817"/>
          <a:ext cx="7053899" cy="1168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In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lịch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khám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bệnh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sổ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tiêm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thống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kê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err="1">
              <a:latin typeface="Arial" panose="020B0604020202020204" pitchFamily="34" charset="0"/>
              <a:cs typeface="Arial" panose="020B0604020202020204" pitchFamily="34" charset="0"/>
            </a:rPr>
            <a:t>trong</a:t>
          </a:r>
          <a:r>
            <a:rPr lang="en-US" sz="2800" kern="1200">
              <a:latin typeface="Arial" panose="020B0604020202020204" pitchFamily="34" charset="0"/>
              <a:cs typeface="Arial" panose="020B0604020202020204" pitchFamily="34" charset="0"/>
            </a:rPr>
            <a:t> tháng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78397" y="2453817"/>
        <a:ext cx="7053899" cy="1168426"/>
      </dsp:txXfrm>
    </dsp:sp>
    <dsp:sp modelId="{C0D3520A-DEF9-402B-920F-EB5C84B5A57E}">
      <dsp:nvSpPr>
        <dsp:cNvPr id="0" name=""/>
        <dsp:cNvSpPr/>
      </dsp:nvSpPr>
      <dsp:spPr>
        <a:xfrm>
          <a:off x="0" y="2453817"/>
          <a:ext cx="2478397" cy="116842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Khác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</dsp:txBody>
      <dsp:txXfrm>
        <a:off x="57048" y="2510865"/>
        <a:ext cx="2364301" cy="11113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D592FE-9A4A-41E5-B605-90DC86F3B00B}">
      <dsp:nvSpPr>
        <dsp:cNvPr id="0" name=""/>
        <dsp:cNvSpPr/>
      </dsp:nvSpPr>
      <dsp:spPr>
        <a:xfrm>
          <a:off x="0" y="3568005"/>
          <a:ext cx="953229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86A17E-4D70-4CCD-A447-A98E958C0D5B}">
      <dsp:nvSpPr>
        <dsp:cNvPr id="0" name=""/>
        <dsp:cNvSpPr/>
      </dsp:nvSpPr>
      <dsp:spPr>
        <a:xfrm>
          <a:off x="0" y="2300304"/>
          <a:ext cx="953229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1A6B5-9B64-4467-AEE1-263B2C323DF9}">
      <dsp:nvSpPr>
        <dsp:cNvPr id="0" name=""/>
        <dsp:cNvSpPr/>
      </dsp:nvSpPr>
      <dsp:spPr>
        <a:xfrm>
          <a:off x="0" y="1147148"/>
          <a:ext cx="953229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C42949-EA93-470A-AC20-BCD4B8834696}">
      <dsp:nvSpPr>
        <dsp:cNvPr id="0" name=""/>
        <dsp:cNvSpPr/>
      </dsp:nvSpPr>
      <dsp:spPr>
        <a:xfrm>
          <a:off x="2478397" y="54360"/>
          <a:ext cx="7053899" cy="978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Đăng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nhập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thông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cá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nhân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đổi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mật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khẩu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78397" y="54360"/>
        <a:ext cx="7053899" cy="978242"/>
      </dsp:txXfrm>
    </dsp:sp>
    <dsp:sp modelId="{3D0F328E-7BDF-45BA-A4E4-ACEA8418C30E}">
      <dsp:nvSpPr>
        <dsp:cNvPr id="0" name=""/>
        <dsp:cNvSpPr/>
      </dsp:nvSpPr>
      <dsp:spPr>
        <a:xfrm>
          <a:off x="0" y="54360"/>
          <a:ext cx="2478397" cy="97824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Cơ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bản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</dsp:txBody>
      <dsp:txXfrm>
        <a:off x="47762" y="102122"/>
        <a:ext cx="2382873" cy="930480"/>
      </dsp:txXfrm>
    </dsp:sp>
    <dsp:sp modelId="{5F8B28B2-DC14-4E04-9129-6DB355BF84A5}">
      <dsp:nvSpPr>
        <dsp:cNvPr id="0" name=""/>
        <dsp:cNvSpPr/>
      </dsp:nvSpPr>
      <dsp:spPr>
        <a:xfrm>
          <a:off x="2478397" y="1207515"/>
          <a:ext cx="7053899" cy="978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Xác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nhận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hoặc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hủy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lịch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hẹn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78397" y="1207515"/>
        <a:ext cx="7053899" cy="978242"/>
      </dsp:txXfrm>
    </dsp:sp>
    <dsp:sp modelId="{A4C2C997-B89C-4A11-AA3C-CE15E9C90401}">
      <dsp:nvSpPr>
        <dsp:cNvPr id="0" name=""/>
        <dsp:cNvSpPr/>
      </dsp:nvSpPr>
      <dsp:spPr>
        <a:xfrm>
          <a:off x="0" y="1207515"/>
          <a:ext cx="2478397" cy="97824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Lịch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hẹn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7762" y="1255277"/>
        <a:ext cx="2382873" cy="930480"/>
      </dsp:txXfrm>
    </dsp:sp>
    <dsp:sp modelId="{C3CC1801-55AE-4662-94A2-F1CA4D3769E8}">
      <dsp:nvSpPr>
        <dsp:cNvPr id="0" name=""/>
        <dsp:cNvSpPr/>
      </dsp:nvSpPr>
      <dsp:spPr>
        <a:xfrm>
          <a:off x="2478397" y="2360671"/>
          <a:ext cx="7053899" cy="1207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Nhắn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78397" y="2360671"/>
        <a:ext cx="7053899" cy="1207334"/>
      </dsp:txXfrm>
    </dsp:sp>
    <dsp:sp modelId="{151C43F5-3E3A-4335-9200-19D22F992A7C}">
      <dsp:nvSpPr>
        <dsp:cNvPr id="0" name=""/>
        <dsp:cNvSpPr/>
      </dsp:nvSpPr>
      <dsp:spPr>
        <a:xfrm>
          <a:off x="0" y="2475217"/>
          <a:ext cx="2478397" cy="97824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Tin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nhắn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7762" y="2522979"/>
        <a:ext cx="2382873" cy="9304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D4388E-D9C7-46F1-AB30-CE8CC2280CBE}">
      <dsp:nvSpPr>
        <dsp:cNvPr id="0" name=""/>
        <dsp:cNvSpPr/>
      </dsp:nvSpPr>
      <dsp:spPr>
        <a:xfrm>
          <a:off x="0" y="0"/>
          <a:ext cx="112621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CBD87-1AFE-4033-8DF6-F8FDFB732905}">
      <dsp:nvSpPr>
        <dsp:cNvPr id="0" name=""/>
        <dsp:cNvSpPr/>
      </dsp:nvSpPr>
      <dsp:spPr>
        <a:xfrm>
          <a:off x="0" y="0"/>
          <a:ext cx="2175264" cy="4329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                               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>
            <a:solidFill>
              <a:schemeClr val="accent6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solidFill>
                <a:schemeClr val="accent6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2600" kern="1200" dirty="0">
              <a:solidFill>
                <a:schemeClr val="accent6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solidFill>
                <a:schemeClr val="accent6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chức</a:t>
          </a:r>
          <a:r>
            <a:rPr lang="en-US" sz="2600" kern="1200" dirty="0">
              <a:solidFill>
                <a:schemeClr val="accent6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solidFill>
                <a:schemeClr val="accent6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2600" kern="1200" dirty="0">
              <a:solidFill>
                <a:schemeClr val="accent6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solidFill>
                <a:schemeClr val="accent6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2600" kern="1200" dirty="0">
              <a:solidFill>
                <a:schemeClr val="accent6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solidFill>
                <a:schemeClr val="accent6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2600" kern="1200" dirty="0">
              <a:solidFill>
                <a:schemeClr val="accent6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solidFill>
                <a:schemeClr val="accent6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2600" kern="1200" dirty="0">
              <a:solidFill>
                <a:schemeClr val="accent6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</dsp:txBody>
      <dsp:txXfrm>
        <a:off x="0" y="0"/>
        <a:ext cx="2175264" cy="4329426"/>
      </dsp:txXfrm>
    </dsp:sp>
    <dsp:sp modelId="{1C1CC18F-AA85-4C78-A97E-BB4122F12411}">
      <dsp:nvSpPr>
        <dsp:cNvPr id="0" name=""/>
        <dsp:cNvSpPr/>
      </dsp:nvSpPr>
      <dsp:spPr>
        <a:xfrm>
          <a:off x="2342052" y="29225"/>
          <a:ext cx="8728545" cy="58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Đăng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nhập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đăng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ký</a:t>
          </a:r>
          <a:endParaRPr lang="en-US" sz="2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42052" y="29225"/>
        <a:ext cx="8728545" cy="584514"/>
      </dsp:txXfrm>
    </dsp:sp>
    <dsp:sp modelId="{0A54552D-7E12-4BD3-8B67-D72CB4CEF8D6}">
      <dsp:nvSpPr>
        <dsp:cNvPr id="0" name=""/>
        <dsp:cNvSpPr/>
      </dsp:nvSpPr>
      <dsp:spPr>
        <a:xfrm>
          <a:off x="2175264" y="613740"/>
          <a:ext cx="88953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9D75E0-54C2-4A64-B5AB-FE0BB64641DE}">
      <dsp:nvSpPr>
        <dsp:cNvPr id="0" name=""/>
        <dsp:cNvSpPr/>
      </dsp:nvSpPr>
      <dsp:spPr>
        <a:xfrm>
          <a:off x="2342052" y="642966"/>
          <a:ext cx="8728545" cy="58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thông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cá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nhân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đổi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mật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khẩu</a:t>
          </a:r>
          <a:endParaRPr lang="en-US" sz="2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42052" y="642966"/>
        <a:ext cx="8728545" cy="584514"/>
      </dsp:txXfrm>
    </dsp:sp>
    <dsp:sp modelId="{6DAABA6B-A21A-40E5-8CF8-E39BC60B212C}">
      <dsp:nvSpPr>
        <dsp:cNvPr id="0" name=""/>
        <dsp:cNvSpPr/>
      </dsp:nvSpPr>
      <dsp:spPr>
        <a:xfrm>
          <a:off x="2175264" y="1227481"/>
          <a:ext cx="88953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D5321-F24F-41FB-B97A-193930D60291}">
      <dsp:nvSpPr>
        <dsp:cNvPr id="0" name=""/>
        <dsp:cNvSpPr/>
      </dsp:nvSpPr>
      <dsp:spPr>
        <a:xfrm>
          <a:off x="2342052" y="1256706"/>
          <a:ext cx="8913940" cy="58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Tìm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kiếm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thông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xem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chi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tiết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bệnh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thuốc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bản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tin</a:t>
          </a:r>
        </a:p>
      </dsp:txBody>
      <dsp:txXfrm>
        <a:off x="2342052" y="1256706"/>
        <a:ext cx="8913940" cy="584514"/>
      </dsp:txXfrm>
    </dsp:sp>
    <dsp:sp modelId="{7A738819-A1F2-4775-95AF-FF15702937B1}">
      <dsp:nvSpPr>
        <dsp:cNvPr id="0" name=""/>
        <dsp:cNvSpPr/>
      </dsp:nvSpPr>
      <dsp:spPr>
        <a:xfrm>
          <a:off x="2175264" y="1841221"/>
          <a:ext cx="88953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367BB7-7004-4918-82D8-2221D046A130}">
      <dsp:nvSpPr>
        <dsp:cNvPr id="0" name=""/>
        <dsp:cNvSpPr/>
      </dsp:nvSpPr>
      <dsp:spPr>
        <a:xfrm>
          <a:off x="2342052" y="1870447"/>
          <a:ext cx="8728545" cy="58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Xem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lịch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khám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bệnh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sổ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tiê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,</a:t>
          </a:r>
        </a:p>
      </dsp:txBody>
      <dsp:txXfrm>
        <a:off x="2342052" y="1870447"/>
        <a:ext cx="8728545" cy="584514"/>
      </dsp:txXfrm>
    </dsp:sp>
    <dsp:sp modelId="{C3F3D6E1-E461-4147-87E6-722F81EC0AFE}">
      <dsp:nvSpPr>
        <dsp:cNvPr id="0" name=""/>
        <dsp:cNvSpPr/>
      </dsp:nvSpPr>
      <dsp:spPr>
        <a:xfrm>
          <a:off x="2175264" y="2454962"/>
          <a:ext cx="88953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5AAC9C-9F88-4C60-A06B-004DF1A1DBC2}">
      <dsp:nvSpPr>
        <dsp:cNvPr id="0" name=""/>
        <dsp:cNvSpPr/>
      </dsp:nvSpPr>
      <dsp:spPr>
        <a:xfrm>
          <a:off x="2342052" y="2484187"/>
          <a:ext cx="8728545" cy="58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Xem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bản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đồ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danh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sách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nhân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viên</a:t>
          </a:r>
          <a:endParaRPr lang="en-US" sz="2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42052" y="2484187"/>
        <a:ext cx="8728545" cy="584514"/>
      </dsp:txXfrm>
    </dsp:sp>
    <dsp:sp modelId="{4B3A5674-078E-4031-8331-FDC87570C9A1}">
      <dsp:nvSpPr>
        <dsp:cNvPr id="0" name=""/>
        <dsp:cNvSpPr/>
      </dsp:nvSpPr>
      <dsp:spPr>
        <a:xfrm>
          <a:off x="2175264" y="3068702"/>
          <a:ext cx="88953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EAC281-FD14-47BA-A4FF-00795EA84359}">
      <dsp:nvSpPr>
        <dsp:cNvPr id="0" name=""/>
        <dsp:cNvSpPr/>
      </dsp:nvSpPr>
      <dsp:spPr>
        <a:xfrm>
          <a:off x="2342052" y="3097928"/>
          <a:ext cx="8728545" cy="58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số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cá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nhân</a:t>
          </a:r>
          <a:endParaRPr lang="en-US" sz="2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42052" y="3097928"/>
        <a:ext cx="8728545" cy="584514"/>
      </dsp:txXfrm>
    </dsp:sp>
    <dsp:sp modelId="{5538022E-2696-4DC4-B260-371CAA33F8B4}">
      <dsp:nvSpPr>
        <dsp:cNvPr id="0" name=""/>
        <dsp:cNvSpPr/>
      </dsp:nvSpPr>
      <dsp:spPr>
        <a:xfrm>
          <a:off x="2175264" y="3682443"/>
          <a:ext cx="88953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053661-70D1-4C6A-970C-C96FBC3CC166}">
      <dsp:nvSpPr>
        <dsp:cNvPr id="0" name=""/>
        <dsp:cNvSpPr/>
      </dsp:nvSpPr>
      <dsp:spPr>
        <a:xfrm>
          <a:off x="2342052" y="3711668"/>
          <a:ext cx="8728545" cy="58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Yêu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cầu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lịch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tư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vấn</a:t>
          </a:r>
          <a:endParaRPr lang="en-US" sz="2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42052" y="3711668"/>
        <a:ext cx="8728545" cy="584514"/>
      </dsp:txXfrm>
    </dsp:sp>
    <dsp:sp modelId="{B0331F9E-241B-42CC-841A-46DF6509692A}">
      <dsp:nvSpPr>
        <dsp:cNvPr id="0" name=""/>
        <dsp:cNvSpPr/>
      </dsp:nvSpPr>
      <dsp:spPr>
        <a:xfrm>
          <a:off x="2175264" y="4296183"/>
          <a:ext cx="88953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D4388E-D9C7-46F1-AB30-CE8CC2280CBE}">
      <dsp:nvSpPr>
        <dsp:cNvPr id="0" name=""/>
        <dsp:cNvSpPr/>
      </dsp:nvSpPr>
      <dsp:spPr>
        <a:xfrm>
          <a:off x="0" y="0"/>
          <a:ext cx="112621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CBD87-1AFE-4033-8DF6-F8FDFB732905}">
      <dsp:nvSpPr>
        <dsp:cNvPr id="0" name=""/>
        <dsp:cNvSpPr/>
      </dsp:nvSpPr>
      <dsp:spPr>
        <a:xfrm>
          <a:off x="0" y="0"/>
          <a:ext cx="2175264" cy="4329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                               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>
            <a:solidFill>
              <a:schemeClr val="accent6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solidFill>
                <a:schemeClr val="accent6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2600" kern="1200" dirty="0">
              <a:solidFill>
                <a:schemeClr val="accent6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solidFill>
                <a:schemeClr val="accent6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chức</a:t>
          </a:r>
          <a:r>
            <a:rPr lang="en-US" sz="2600" kern="1200" dirty="0">
              <a:solidFill>
                <a:schemeClr val="accent6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solidFill>
                <a:schemeClr val="accent6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2600" kern="1200" dirty="0">
              <a:solidFill>
                <a:schemeClr val="accent6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solidFill>
                <a:schemeClr val="accent6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2600" kern="1200" dirty="0">
              <a:solidFill>
                <a:schemeClr val="accent6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solidFill>
                <a:schemeClr val="accent6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2600" kern="1200" dirty="0">
              <a:solidFill>
                <a:schemeClr val="accent6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solidFill>
                <a:schemeClr val="accent6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2600" kern="1200" dirty="0">
              <a:solidFill>
                <a:schemeClr val="accent6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</dsp:txBody>
      <dsp:txXfrm>
        <a:off x="0" y="0"/>
        <a:ext cx="2175264" cy="4329426"/>
      </dsp:txXfrm>
    </dsp:sp>
    <dsp:sp modelId="{1C1CC18F-AA85-4C78-A97E-BB4122F12411}">
      <dsp:nvSpPr>
        <dsp:cNvPr id="0" name=""/>
        <dsp:cNvSpPr/>
      </dsp:nvSpPr>
      <dsp:spPr>
        <a:xfrm>
          <a:off x="2342052" y="29225"/>
          <a:ext cx="8728545" cy="58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Đăng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nhập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đăng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ký</a:t>
          </a:r>
          <a:endParaRPr lang="en-US" sz="2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42052" y="29225"/>
        <a:ext cx="8728545" cy="584514"/>
      </dsp:txXfrm>
    </dsp:sp>
    <dsp:sp modelId="{0A54552D-7E12-4BD3-8B67-D72CB4CEF8D6}">
      <dsp:nvSpPr>
        <dsp:cNvPr id="0" name=""/>
        <dsp:cNvSpPr/>
      </dsp:nvSpPr>
      <dsp:spPr>
        <a:xfrm>
          <a:off x="2175264" y="613740"/>
          <a:ext cx="88953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9D75E0-54C2-4A64-B5AB-FE0BB64641DE}">
      <dsp:nvSpPr>
        <dsp:cNvPr id="0" name=""/>
        <dsp:cNvSpPr/>
      </dsp:nvSpPr>
      <dsp:spPr>
        <a:xfrm>
          <a:off x="2342052" y="642966"/>
          <a:ext cx="8728545" cy="58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thông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cá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nhân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đổi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mật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khẩu</a:t>
          </a:r>
          <a:endParaRPr lang="en-US" sz="2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42052" y="642966"/>
        <a:ext cx="8728545" cy="584514"/>
      </dsp:txXfrm>
    </dsp:sp>
    <dsp:sp modelId="{6DAABA6B-A21A-40E5-8CF8-E39BC60B212C}">
      <dsp:nvSpPr>
        <dsp:cNvPr id="0" name=""/>
        <dsp:cNvSpPr/>
      </dsp:nvSpPr>
      <dsp:spPr>
        <a:xfrm>
          <a:off x="2175264" y="1227481"/>
          <a:ext cx="88953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D5321-F24F-41FB-B97A-193930D60291}">
      <dsp:nvSpPr>
        <dsp:cNvPr id="0" name=""/>
        <dsp:cNvSpPr/>
      </dsp:nvSpPr>
      <dsp:spPr>
        <a:xfrm>
          <a:off x="2342052" y="1256706"/>
          <a:ext cx="8913940" cy="58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Tìm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kiếm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thông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xem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chi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tiết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bệnh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thuốc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bản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tin</a:t>
          </a:r>
        </a:p>
      </dsp:txBody>
      <dsp:txXfrm>
        <a:off x="2342052" y="1256706"/>
        <a:ext cx="8913940" cy="584514"/>
      </dsp:txXfrm>
    </dsp:sp>
    <dsp:sp modelId="{7A738819-A1F2-4775-95AF-FF15702937B1}">
      <dsp:nvSpPr>
        <dsp:cNvPr id="0" name=""/>
        <dsp:cNvSpPr/>
      </dsp:nvSpPr>
      <dsp:spPr>
        <a:xfrm>
          <a:off x="2175264" y="1841221"/>
          <a:ext cx="88953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367BB7-7004-4918-82D8-2221D046A130}">
      <dsp:nvSpPr>
        <dsp:cNvPr id="0" name=""/>
        <dsp:cNvSpPr/>
      </dsp:nvSpPr>
      <dsp:spPr>
        <a:xfrm>
          <a:off x="2342052" y="1870447"/>
          <a:ext cx="8728545" cy="58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Xem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lịch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khám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bệnh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sổ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tiê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,</a:t>
          </a:r>
        </a:p>
      </dsp:txBody>
      <dsp:txXfrm>
        <a:off x="2342052" y="1870447"/>
        <a:ext cx="8728545" cy="584514"/>
      </dsp:txXfrm>
    </dsp:sp>
    <dsp:sp modelId="{C3F3D6E1-E461-4147-87E6-722F81EC0AFE}">
      <dsp:nvSpPr>
        <dsp:cNvPr id="0" name=""/>
        <dsp:cNvSpPr/>
      </dsp:nvSpPr>
      <dsp:spPr>
        <a:xfrm>
          <a:off x="2175264" y="2454962"/>
          <a:ext cx="88953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5AAC9C-9F88-4C60-A06B-004DF1A1DBC2}">
      <dsp:nvSpPr>
        <dsp:cNvPr id="0" name=""/>
        <dsp:cNvSpPr/>
      </dsp:nvSpPr>
      <dsp:spPr>
        <a:xfrm>
          <a:off x="2342052" y="2484187"/>
          <a:ext cx="8728545" cy="58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Xem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bản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đồ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danh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sách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nhân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viên</a:t>
          </a:r>
          <a:endParaRPr lang="en-US" sz="2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42052" y="2484187"/>
        <a:ext cx="8728545" cy="584514"/>
      </dsp:txXfrm>
    </dsp:sp>
    <dsp:sp modelId="{4B3A5674-078E-4031-8331-FDC87570C9A1}">
      <dsp:nvSpPr>
        <dsp:cNvPr id="0" name=""/>
        <dsp:cNvSpPr/>
      </dsp:nvSpPr>
      <dsp:spPr>
        <a:xfrm>
          <a:off x="2175264" y="3068702"/>
          <a:ext cx="88953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EAC281-FD14-47BA-A4FF-00795EA84359}">
      <dsp:nvSpPr>
        <dsp:cNvPr id="0" name=""/>
        <dsp:cNvSpPr/>
      </dsp:nvSpPr>
      <dsp:spPr>
        <a:xfrm>
          <a:off x="2342052" y="3097928"/>
          <a:ext cx="8728545" cy="58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số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cá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nhân</a:t>
          </a:r>
          <a:endParaRPr lang="en-US" sz="2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42052" y="3097928"/>
        <a:ext cx="8728545" cy="584514"/>
      </dsp:txXfrm>
    </dsp:sp>
    <dsp:sp modelId="{5538022E-2696-4DC4-B260-371CAA33F8B4}">
      <dsp:nvSpPr>
        <dsp:cNvPr id="0" name=""/>
        <dsp:cNvSpPr/>
      </dsp:nvSpPr>
      <dsp:spPr>
        <a:xfrm>
          <a:off x="2175264" y="3682443"/>
          <a:ext cx="88953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053661-70D1-4C6A-970C-C96FBC3CC166}">
      <dsp:nvSpPr>
        <dsp:cNvPr id="0" name=""/>
        <dsp:cNvSpPr/>
      </dsp:nvSpPr>
      <dsp:spPr>
        <a:xfrm>
          <a:off x="2342052" y="3711668"/>
          <a:ext cx="8728545" cy="58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Yêu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cầu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lịch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tư</a:t>
          </a: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vấn</a:t>
          </a:r>
          <a:endParaRPr lang="en-US" sz="2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42052" y="3711668"/>
        <a:ext cx="8728545" cy="584514"/>
      </dsp:txXfrm>
    </dsp:sp>
    <dsp:sp modelId="{B0331F9E-241B-42CC-841A-46DF6509692A}">
      <dsp:nvSpPr>
        <dsp:cNvPr id="0" name=""/>
        <dsp:cNvSpPr/>
      </dsp:nvSpPr>
      <dsp:spPr>
        <a:xfrm>
          <a:off x="2175264" y="4296183"/>
          <a:ext cx="88953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414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9C2BE7D-5D8B-42BE-A371-F5CD68842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25" y="186431"/>
            <a:ext cx="1965600" cy="1828800"/>
          </a:xfrm>
          <a:prstGeom prst="diamond">
            <a:avLst/>
          </a:prstGeom>
          <a:ln>
            <a:solidFill>
              <a:schemeClr val="bg2"/>
            </a:solidFill>
          </a:ln>
        </p:spPr>
      </p:pic>
      <p:sp>
        <p:nvSpPr>
          <p:cNvPr id="12" name="TextBox 2">
            <a:extLst>
              <a:ext uri="{FF2B5EF4-FFF2-40B4-BE49-F238E27FC236}">
                <a16:creationId xmlns:a16="http://schemas.microsoft.com/office/drawing/2014/main" id="{A49BB665-D597-4D9C-B6CA-297A02419B05}"/>
              </a:ext>
            </a:extLst>
          </p:cNvPr>
          <p:cNvSpPr txBox="1"/>
          <p:nvPr/>
        </p:nvSpPr>
        <p:spPr>
          <a:xfrm>
            <a:off x="2561704" y="1116563"/>
            <a:ext cx="70685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LUẬN VĂN TỐT NGHIỆP </a:t>
            </a: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NGÀNH CÔNG NGHỆ THÔNG TIN</a:t>
            </a: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69172D8D-DD8A-40A0-9846-A61F6A814522}"/>
              </a:ext>
            </a:extLst>
          </p:cNvPr>
          <p:cNvSpPr txBox="1"/>
          <p:nvPr/>
        </p:nvSpPr>
        <p:spPr>
          <a:xfrm>
            <a:off x="325513" y="2600006"/>
            <a:ext cx="1154097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CHUYÊN NGÀNH</a:t>
            </a:r>
          </a:p>
          <a:p>
            <a:pPr algn="ctr"/>
            <a:r>
              <a:rPr lang="en-US" sz="5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HỌC ỨNG DỤNG</a:t>
            </a: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E39B26BB-C325-4E0D-B39B-9541206A8A50}"/>
              </a:ext>
            </a:extLst>
          </p:cNvPr>
          <p:cNvSpPr txBox="1"/>
          <p:nvPr/>
        </p:nvSpPr>
        <p:spPr>
          <a:xfrm>
            <a:off x="2607365" y="531788"/>
            <a:ext cx="7068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HỘI ĐỒNG BẢO VỆ </a:t>
            </a:r>
          </a:p>
        </p:txBody>
      </p:sp>
    </p:spTree>
    <p:extLst>
      <p:ext uri="{BB962C8B-B14F-4D97-AF65-F5344CB8AC3E}">
        <p14:creationId xmlns:p14="http://schemas.microsoft.com/office/powerpoint/2010/main" val="1640288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5">
            <a:extLst>
              <a:ext uri="{FF2B5EF4-FFF2-40B4-BE49-F238E27FC236}">
                <a16:creationId xmlns:a16="http://schemas.microsoft.com/office/drawing/2014/main" id="{78E85248-3EDF-42AD-A902-1E7A4DB3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8" y="721538"/>
            <a:ext cx="11610291" cy="1418998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V.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6ED5A96-644B-49B1-A9AD-218A7CD42970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E382A-AF90-409E-A0CD-F42B62736613}"/>
              </a:ext>
            </a:extLst>
          </p:cNvPr>
          <p:cNvSpPr txBox="1"/>
          <p:nvPr/>
        </p:nvSpPr>
        <p:spPr>
          <a:xfrm>
            <a:off x="1245193" y="1419721"/>
            <a:ext cx="10846193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A: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chức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năng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chính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: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người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quản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trị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là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quản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lý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cơ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sở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dữ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liệu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hệ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thống</a:t>
            </a:r>
            <a:endParaRPr lang="en-US" sz="3200" dirty="0"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0A18445-4098-4E50-A935-B5C9C8E61D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4876474"/>
              </p:ext>
            </p:extLst>
          </p:nvPr>
        </p:nvGraphicFramePr>
        <p:xfrm>
          <a:off x="1329852" y="2671902"/>
          <a:ext cx="9532297" cy="3622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5">
            <a:extLst>
              <a:ext uri="{FF2B5EF4-FFF2-40B4-BE49-F238E27FC236}">
                <a16:creationId xmlns:a16="http://schemas.microsoft.com/office/drawing/2014/main" id="{78E85248-3EDF-42AD-A902-1E7A4DB3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8" y="721538"/>
            <a:ext cx="11610291" cy="1418998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V.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6ED5A96-644B-49B1-A9AD-218A7CD42970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E382A-AF90-409E-A0CD-F42B62736613}"/>
              </a:ext>
            </a:extLst>
          </p:cNvPr>
          <p:cNvSpPr txBox="1"/>
          <p:nvPr/>
        </p:nvSpPr>
        <p:spPr>
          <a:xfrm>
            <a:off x="1245193" y="1419721"/>
            <a:ext cx="10846193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A: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chức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năng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chính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: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người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quản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trị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là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quản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lý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cơ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sở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dữ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liệu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hệ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thống</a:t>
            </a:r>
            <a:endParaRPr lang="en-US" sz="3200" dirty="0"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0A18445-4098-4E50-A935-B5C9C8E61D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2437875"/>
              </p:ext>
            </p:extLst>
          </p:nvPr>
        </p:nvGraphicFramePr>
        <p:xfrm>
          <a:off x="1329852" y="2671902"/>
          <a:ext cx="9532297" cy="3622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2969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5">
            <a:extLst>
              <a:ext uri="{FF2B5EF4-FFF2-40B4-BE49-F238E27FC236}">
                <a16:creationId xmlns:a16="http://schemas.microsoft.com/office/drawing/2014/main" id="{78E85248-3EDF-42AD-A902-1E7A4DB3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8" y="721538"/>
            <a:ext cx="11610291" cy="1418998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V.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6ED5A96-644B-49B1-A9AD-218A7CD42970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E382A-AF90-409E-A0CD-F42B62736613}"/>
              </a:ext>
            </a:extLst>
          </p:cNvPr>
          <p:cNvSpPr txBox="1"/>
          <p:nvPr/>
        </p:nvSpPr>
        <p:spPr>
          <a:xfrm>
            <a:off x="1245193" y="1419721"/>
            <a:ext cx="10846193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A: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chức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năng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chính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: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nhân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viên</a:t>
            </a:r>
            <a:endParaRPr lang="en-US" sz="3200" dirty="0"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C66F36A-4EC0-4100-8FAC-5FC9BC7C45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8885504"/>
              </p:ext>
            </p:extLst>
          </p:nvPr>
        </p:nvGraphicFramePr>
        <p:xfrm>
          <a:off x="1329852" y="2671902"/>
          <a:ext cx="9532297" cy="3622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696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5">
            <a:extLst>
              <a:ext uri="{FF2B5EF4-FFF2-40B4-BE49-F238E27FC236}">
                <a16:creationId xmlns:a16="http://schemas.microsoft.com/office/drawing/2014/main" id="{78E85248-3EDF-42AD-A902-1E7A4DB3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8" y="721538"/>
            <a:ext cx="11610291" cy="1418998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V.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6ED5A96-644B-49B1-A9AD-218A7CD42970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E382A-AF90-409E-A0CD-F42B62736613}"/>
              </a:ext>
            </a:extLst>
          </p:cNvPr>
          <p:cNvSpPr txBox="1"/>
          <p:nvPr/>
        </p:nvSpPr>
        <p:spPr>
          <a:xfrm>
            <a:off x="1245193" y="1419721"/>
            <a:ext cx="10846193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A: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chức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năng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chính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: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người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dùng</a:t>
            </a:r>
            <a:endParaRPr lang="en-US" sz="3200" dirty="0"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6C76569-6697-41A4-8217-3A659F163D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5724058"/>
              </p:ext>
            </p:extLst>
          </p:nvPr>
        </p:nvGraphicFramePr>
        <p:xfrm>
          <a:off x="464929" y="1973720"/>
          <a:ext cx="11262143" cy="4329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2792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5">
            <a:extLst>
              <a:ext uri="{FF2B5EF4-FFF2-40B4-BE49-F238E27FC236}">
                <a16:creationId xmlns:a16="http://schemas.microsoft.com/office/drawing/2014/main" id="{78E85248-3EDF-42AD-A902-1E7A4DB3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8" y="721538"/>
            <a:ext cx="11610291" cy="1418998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V.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6ED5A96-644B-49B1-A9AD-218A7CD42970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E382A-AF90-409E-A0CD-F42B62736613}"/>
              </a:ext>
            </a:extLst>
          </p:cNvPr>
          <p:cNvSpPr txBox="1"/>
          <p:nvPr/>
        </p:nvSpPr>
        <p:spPr>
          <a:xfrm>
            <a:off x="1245193" y="1419721"/>
            <a:ext cx="10846193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A: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chức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năng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chính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: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người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dùng</a:t>
            </a:r>
            <a:endParaRPr lang="en-US" sz="3200" dirty="0"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6C76569-6697-41A4-8217-3A659F163D67}"/>
              </a:ext>
            </a:extLst>
          </p:cNvPr>
          <p:cNvGraphicFramePr/>
          <p:nvPr/>
        </p:nvGraphicFramePr>
        <p:xfrm>
          <a:off x="464929" y="1973720"/>
          <a:ext cx="11262143" cy="4329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6484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0B5244-CD17-4A3D-80EC-4970ED40BB81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56F6A6-FF39-491C-92D7-A48509D71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8" y="721538"/>
            <a:ext cx="11610291" cy="698183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V.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3348D-CFB6-44DC-9395-980D18567F14}"/>
              </a:ext>
            </a:extLst>
          </p:cNvPr>
          <p:cNvSpPr txBox="1"/>
          <p:nvPr/>
        </p:nvSpPr>
        <p:spPr>
          <a:xfrm>
            <a:off x="1245193" y="1419721"/>
            <a:ext cx="10846193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B: Giao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diện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minh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họa</a:t>
            </a:r>
            <a:endParaRPr lang="en-US" sz="3200" dirty="0"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2F5287-3F07-4B66-B6A5-81F47A56DC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2153" y="2117904"/>
            <a:ext cx="10967694" cy="41000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4597E6-59E3-46D5-80A5-94B4AFD8EE72}"/>
              </a:ext>
            </a:extLst>
          </p:cNvPr>
          <p:cNvSpPr txBox="1"/>
          <p:nvPr/>
        </p:nvSpPr>
        <p:spPr>
          <a:xfrm>
            <a:off x="4654066" y="6217920"/>
            <a:ext cx="2883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endParaRPr 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929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0B5244-CD17-4A3D-80EC-4970ED40BB81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56F6A6-FF39-491C-92D7-A48509D71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8" y="721538"/>
            <a:ext cx="11610291" cy="698183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V.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3348D-CFB6-44DC-9395-980D18567F14}"/>
              </a:ext>
            </a:extLst>
          </p:cNvPr>
          <p:cNvSpPr txBox="1"/>
          <p:nvPr/>
        </p:nvSpPr>
        <p:spPr>
          <a:xfrm>
            <a:off x="1245193" y="1419721"/>
            <a:ext cx="10846193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B: Giao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diện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minh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họa</a:t>
            </a:r>
            <a:endParaRPr lang="en-US" sz="3200" dirty="0"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5F28B4E-2CDD-49E5-99A7-E09E1F27F697}"/>
              </a:ext>
            </a:extLst>
          </p:cNvPr>
          <p:cNvGrpSpPr/>
          <p:nvPr/>
        </p:nvGrpSpPr>
        <p:grpSpPr>
          <a:xfrm>
            <a:off x="2004316" y="2004496"/>
            <a:ext cx="3150221" cy="4724400"/>
            <a:chOff x="583889" y="2362200"/>
            <a:chExt cx="3150221" cy="403711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0F96684-9E58-4063-8E2C-3266B6A53F34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362200"/>
              <a:ext cx="2641600" cy="36576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1D3EC8-493A-43AA-99F7-DDCAF83A7481}"/>
                </a:ext>
              </a:extLst>
            </p:cNvPr>
            <p:cNvSpPr txBox="1"/>
            <p:nvPr/>
          </p:nvSpPr>
          <p:spPr>
            <a:xfrm>
              <a:off x="583889" y="6060757"/>
              <a:ext cx="3150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Giao </a:t>
              </a:r>
              <a:r>
                <a:rPr lang="en-US" sz="1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r>
                <a: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trang</a:t>
              </a:r>
              <a:r>
                <a: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chủ</a:t>
              </a:r>
              <a:r>
                <a: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của</a:t>
              </a:r>
              <a:r>
                <a: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nhân</a:t>
              </a:r>
              <a:r>
                <a: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viên</a:t>
              </a:r>
              <a:endPara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1D1EC0-86D5-4055-A189-A131279B54C8}"/>
              </a:ext>
            </a:extLst>
          </p:cNvPr>
          <p:cNvGrpSpPr/>
          <p:nvPr/>
        </p:nvGrpSpPr>
        <p:grpSpPr>
          <a:xfrm>
            <a:off x="6640484" y="2004496"/>
            <a:ext cx="3292889" cy="4621080"/>
            <a:chOff x="4317688" y="2067579"/>
            <a:chExt cx="3292889" cy="43596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1996F26-055A-4841-B80B-85D1F2367B12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571999" y="2067579"/>
              <a:ext cx="2641600" cy="402104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A03F04-FCDE-488B-B1C4-9617FAA3CF72}"/>
                </a:ext>
              </a:extLst>
            </p:cNvPr>
            <p:cNvSpPr txBox="1"/>
            <p:nvPr/>
          </p:nvSpPr>
          <p:spPr>
            <a:xfrm>
              <a:off x="4317688" y="6088625"/>
              <a:ext cx="32928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Giao </a:t>
              </a:r>
              <a:r>
                <a:rPr lang="en-US" sz="1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r>
                <a: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trang</a:t>
              </a:r>
              <a:r>
                <a: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chủ</a:t>
              </a:r>
              <a:r>
                <a: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của</a:t>
              </a:r>
              <a:r>
                <a: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người</a:t>
              </a:r>
              <a:r>
                <a: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dùng</a:t>
              </a:r>
              <a:endPara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9123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7914F-67AD-4434-9AC7-349625F1C0BA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BFE9EB-C64C-4D3A-8FE3-3ADA817D4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345221"/>
              </p:ext>
            </p:extLst>
          </p:nvPr>
        </p:nvGraphicFramePr>
        <p:xfrm>
          <a:off x="902563" y="2004496"/>
          <a:ext cx="10386874" cy="420659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193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3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9185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err="1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sz="26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="1" baseline="0" dirty="0" err="1">
                          <a:solidFill>
                            <a:schemeClr val="tx1"/>
                          </a:solidFill>
                        </a:rPr>
                        <a:t>chức</a:t>
                      </a:r>
                      <a:r>
                        <a:rPr lang="en-US" sz="26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="1" baseline="0" dirty="0" err="1">
                          <a:solidFill>
                            <a:schemeClr val="tx1"/>
                          </a:solidFill>
                        </a:rPr>
                        <a:t>năng</a:t>
                      </a:r>
                      <a:endParaRPr lang="en-US" sz="2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err="1">
                          <a:solidFill>
                            <a:schemeClr val="tx1"/>
                          </a:solidFill>
                        </a:rPr>
                        <a:t>Kết</a:t>
                      </a:r>
                      <a:r>
                        <a:rPr lang="en-US" sz="26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="1" baseline="0" dirty="0" err="1">
                          <a:solidFill>
                            <a:schemeClr val="tx1"/>
                          </a:solidFill>
                        </a:rPr>
                        <a:t>quả</a:t>
                      </a:r>
                      <a:endParaRPr lang="en-US" sz="2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Đăng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nhập</a:t>
                      </a:r>
                      <a:r>
                        <a:rPr lang="en-US" sz="2400" baseline="0" dirty="0"/>
                        <a:t>/ </a:t>
                      </a:r>
                      <a:r>
                        <a:rPr lang="en-US" sz="2400" baseline="0" dirty="0" err="1"/>
                        <a:t>Đăng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ký</a:t>
                      </a:r>
                      <a:r>
                        <a:rPr lang="en-US" sz="2400" baseline="0" dirty="0"/>
                        <a:t>/ </a:t>
                      </a:r>
                      <a:r>
                        <a:rPr lang="en-US" sz="2400" baseline="0" dirty="0" err="1"/>
                        <a:t>Đổi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mật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khẩu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Hoạt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động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đúng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yêu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cầu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Yêu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cầu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lịch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tư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vấn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Hoạt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động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đúng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yêu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cầu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Tìm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kiếm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thuốc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Hoạt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động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đúng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yêu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cầu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Nhập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chỉ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số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cá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nhân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Hoạt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động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đúng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yêu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cầu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1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Xem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thông</a:t>
                      </a:r>
                      <a:r>
                        <a:rPr lang="en-US" sz="2400" dirty="0"/>
                        <a:t> tin </a:t>
                      </a:r>
                      <a:r>
                        <a:rPr lang="en-US" sz="2400" dirty="0" err="1"/>
                        <a:t>cá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nhân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Hoạt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động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đúng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yêu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cầu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1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Thêm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danh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mục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Hoạt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động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đúng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yêu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cầu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itle 5">
            <a:extLst>
              <a:ext uri="{FF2B5EF4-FFF2-40B4-BE49-F238E27FC236}">
                <a16:creationId xmlns:a16="http://schemas.microsoft.com/office/drawing/2014/main" id="{A6073823-439F-44FB-8CF8-46E348D8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8" y="721538"/>
            <a:ext cx="11610291" cy="698183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V.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D02659-0528-4252-954B-9FE2F2998951}"/>
              </a:ext>
            </a:extLst>
          </p:cNvPr>
          <p:cNvSpPr txBox="1"/>
          <p:nvPr/>
        </p:nvSpPr>
        <p:spPr>
          <a:xfrm>
            <a:off x="1245193" y="1419721"/>
            <a:ext cx="10846193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C: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Kiểm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thử</a:t>
            </a:r>
            <a:endParaRPr lang="en-US" sz="3200" dirty="0"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59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6394F-B1A9-4890-AE69-9B2F0170D69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97BEE2-9C54-403F-8CDE-B437A4C40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858687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VI.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64BBC-0540-49DF-9C4A-92E0AEE06DEC}"/>
              </a:ext>
            </a:extLst>
          </p:cNvPr>
          <p:cNvSpPr txBox="1"/>
          <p:nvPr/>
        </p:nvSpPr>
        <p:spPr>
          <a:xfrm>
            <a:off x="581709" y="1880958"/>
            <a:ext cx="1088979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200" b="1" dirty="0"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Xây dựng một hệ thống với những chức năng cơ bản.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Hỗ trợ người dùng trong việc quản lý thông tin và đặt lịch tư vấn.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Đơn giản hóa quy trình hoạt động.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Xây dựng giao diện thân thiện, đơn giản và dễ dàng sử dụng.</a:t>
            </a:r>
          </a:p>
          <a:p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891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6394F-B1A9-4890-AE69-9B2F0170D69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97BEE2-9C54-403F-8CDE-B437A4C40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858687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VI.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64BBC-0540-49DF-9C4A-92E0AEE06DEC}"/>
              </a:ext>
            </a:extLst>
          </p:cNvPr>
          <p:cNvSpPr txBox="1"/>
          <p:nvPr/>
        </p:nvSpPr>
        <p:spPr>
          <a:xfrm>
            <a:off x="1291072" y="2038227"/>
            <a:ext cx="960985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200" b="1" dirty="0">
                <a:latin typeface="Arial" panose="020B0604020202020204" pitchFamily="34" charset="0"/>
                <a:cs typeface="Arial" panose="020B0604020202020204" pitchFamily="34" charset="0"/>
              </a:rPr>
              <a:t>Hạn chế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Chức năng hệ thống còn hạn chế.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Tính năng bảo mật và tốc độ hệ thống chưa cao.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Nguồn dữ liệu chưa được đa dạng.</a:t>
            </a:r>
          </a:p>
          <a:p>
            <a:endParaRPr lang="vi-V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15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CD978D80-025E-47DD-9CFF-AE12422B90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3035893"/>
              </p:ext>
            </p:extLst>
          </p:nvPr>
        </p:nvGraphicFramePr>
        <p:xfrm>
          <a:off x="1492466" y="1286815"/>
          <a:ext cx="9207068" cy="5296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8C48046-4448-4ED4-A8BB-411CDE51EAF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8A52240F-4F78-48E0-98EB-71E1FF573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</p:spTree>
    <p:extLst>
      <p:ext uri="{BB962C8B-B14F-4D97-AF65-F5344CB8AC3E}">
        <p14:creationId xmlns:p14="http://schemas.microsoft.com/office/powerpoint/2010/main" val="2628972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6394F-B1A9-4890-AE69-9B2F0170D69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97BEE2-9C54-403F-8CDE-B437A4C40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858687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VI.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64BBC-0540-49DF-9C4A-92E0AEE06DEC}"/>
              </a:ext>
            </a:extLst>
          </p:cNvPr>
          <p:cNvSpPr txBox="1"/>
          <p:nvPr/>
        </p:nvSpPr>
        <p:spPr>
          <a:xfrm>
            <a:off x="1912083" y="2304557"/>
            <a:ext cx="83678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200" b="1" dirty="0">
                <a:latin typeface="Arial" panose="020B0604020202020204" pitchFamily="34" charset="0"/>
                <a:cs typeface="Arial" panose="020B0604020202020204" pitchFamily="34" charset="0"/>
              </a:rPr>
              <a:t>Hướng phát triển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Mở rộng thêm chức năng của hệ thống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Phát triển giao diện đẹp và chỉnh chu hơn.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Tăng cường tính bảo mật hệ thống.</a:t>
            </a:r>
          </a:p>
          <a:p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270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C26F2-890A-484B-8E2A-B5100BD3604A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F1ACD4-CA82-4453-94EB-C8BA85790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858687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VI. Demo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1B59FF-74B6-43EC-9672-8DC8E6F35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6002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23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50FC6-9BDD-465D-8128-80952CCF0463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9A20A0-3226-48F8-B22D-D55B4922F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75" y="722313"/>
            <a:ext cx="10890250" cy="724747"/>
          </a:xfrm>
        </p:spPr>
        <p:txBody>
          <a:bodyPr/>
          <a:lstStyle/>
          <a:p>
            <a:r>
              <a:rPr lang="en-US" sz="4000" dirty="0" err="1">
                <a:solidFill>
                  <a:schemeClr val="accent6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4000" dirty="0">
                <a:solidFill>
                  <a:schemeClr val="accent6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6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4000" dirty="0">
                <a:solidFill>
                  <a:schemeClr val="accent6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6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4000" dirty="0">
                <a:solidFill>
                  <a:schemeClr val="accent6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6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endParaRPr lang="en-US" sz="4000" dirty="0">
              <a:solidFill>
                <a:schemeClr val="accent6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FCDA0C-3A52-4957-A25C-288705AB2E9F}"/>
              </a:ext>
            </a:extLst>
          </p:cNvPr>
          <p:cNvSpPr txBox="1"/>
          <p:nvPr/>
        </p:nvSpPr>
        <p:spPr>
          <a:xfrm>
            <a:off x="763479" y="1447060"/>
            <a:ext cx="1097790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Đỗ Thanh Nghị, Trần Công Án, Hà Duy An, Lâm Chí Nguyện. Giáo trình lập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trình Web. NXB ĐHCT, 2014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Huỳnh Xuân Hiệp, Nguyễn Thị Thùy Linh. Giáo trình thiết kế Web. NXB ĐHCT, 2018.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Phan Tấn Tài, Giáo trình phân tích thiết kế hệ thống thông tin, NXB Đại học Cần Thơ, 2010.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Tham khảo tài liệu hệ quản trị cơ sở dữ liệu MySQL: https://www.mysql.com/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[Đã truy cập: 15/08/2022]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Tham khảo VsCode: https://code.visualstudio.com/ [Đã truy cập: 10/08/2022]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Tham khảo React Navigation: https://reactnavigation.org/ [Đã truy cập: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20/08/2022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818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0D339-44C8-4B47-AA2E-C5CB7ED74EB2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sp>
        <p:nvSpPr>
          <p:cNvPr id="6" name="Title 13">
            <a:extLst>
              <a:ext uri="{FF2B5EF4-FFF2-40B4-BE49-F238E27FC236}">
                <a16:creationId xmlns:a16="http://schemas.microsoft.com/office/drawing/2014/main" id="{21255D38-AA71-429B-9FC5-9E855B61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9221706" cy="2057441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6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XIN CẢM ƠN QUÝ THẦY CÔ VÀ CÁC BẠN ĐÃ THEO DÕI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E2A733C-663E-4356-8422-53A68AE26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7082"/>
            <a:ext cx="2438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3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77A57A9-27C4-4E0A-A623-CE8F0529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858687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B8D09-6994-4452-B3B5-CACA6399582F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E99E3B85-3951-4FF9-80DE-0E95EEE189A9}"/>
              </a:ext>
            </a:extLst>
          </p:cNvPr>
          <p:cNvSpPr txBox="1">
            <a:spLocks/>
          </p:cNvSpPr>
          <p:nvPr/>
        </p:nvSpPr>
        <p:spPr>
          <a:xfrm>
            <a:off x="581709" y="1450987"/>
            <a:ext cx="10889796" cy="37868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275AC2B6-7CCC-47C5-B45E-D04A91606958}"/>
              </a:ext>
            </a:extLst>
          </p:cNvPr>
          <p:cNvSpPr txBox="1">
            <a:spLocks/>
          </p:cNvSpPr>
          <p:nvPr/>
        </p:nvSpPr>
        <p:spPr>
          <a:xfrm>
            <a:off x="581709" y="1620175"/>
            <a:ext cx="10889796" cy="858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sức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khỏe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càng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thủ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gây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sức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khỏe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linh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21379D-82AD-443D-8DB8-A46379CD1ACA}"/>
              </a:ext>
            </a:extLst>
          </p:cNvPr>
          <p:cNvSpPr txBox="1"/>
          <p:nvPr/>
        </p:nvSpPr>
        <p:spPr>
          <a:xfrm>
            <a:off x="678569" y="4112046"/>
            <a:ext cx="1051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87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77A57A9-27C4-4E0A-A623-CE8F0529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858687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B8D09-6994-4452-B3B5-CACA6399582F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E99E3B85-3951-4FF9-80DE-0E95EEE189A9}"/>
              </a:ext>
            </a:extLst>
          </p:cNvPr>
          <p:cNvSpPr txBox="1">
            <a:spLocks/>
          </p:cNvSpPr>
          <p:nvPr/>
        </p:nvSpPr>
        <p:spPr>
          <a:xfrm>
            <a:off x="581709" y="1450987"/>
            <a:ext cx="10889796" cy="37868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275AC2B6-7CCC-47C5-B45E-D04A91606958}"/>
              </a:ext>
            </a:extLst>
          </p:cNvPr>
          <p:cNvSpPr txBox="1">
            <a:spLocks/>
          </p:cNvSpPr>
          <p:nvPr/>
        </p:nvSpPr>
        <p:spPr>
          <a:xfrm>
            <a:off x="581709" y="1970843"/>
            <a:ext cx="10889796" cy="4247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2EE0F-9DC6-4046-9B9B-FE7EA18CF497}"/>
              </a:ext>
            </a:extLst>
          </p:cNvPr>
          <p:cNvSpPr txBox="1"/>
          <p:nvPr/>
        </p:nvSpPr>
        <p:spPr>
          <a:xfrm>
            <a:off x="581709" y="1450987"/>
            <a:ext cx="1088979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Xây dựng một hệ thống sức sổ tay sức khỏe hoạt ổn định và dễ dàng sử dụng: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Trang web quản trị hỗ trợ việc quản lý dữ liệu hệ thống.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Ứng dụng di động hỗ trợ việc đặt lịch hẹn cho nhân viên và người dùng.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Giúp người dùng tìm kiếm thông tin, ghi lại cơ bản các vấn đề về sức khỏe.</a:t>
            </a:r>
          </a:p>
        </p:txBody>
      </p:sp>
    </p:spTree>
    <p:extLst>
      <p:ext uri="{BB962C8B-B14F-4D97-AF65-F5344CB8AC3E}">
        <p14:creationId xmlns:p14="http://schemas.microsoft.com/office/powerpoint/2010/main" val="3277298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037967CB-D7AA-44EE-9215-A5696C54D8B0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61" name="Title 5">
            <a:extLst>
              <a:ext uri="{FF2B5EF4-FFF2-40B4-BE49-F238E27FC236}">
                <a16:creationId xmlns:a16="http://schemas.microsoft.com/office/drawing/2014/main" id="{7341AF38-39E6-486A-A8E5-FEB56201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858687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313F3400-F300-47B6-834C-47A143C12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96" y="4038600"/>
            <a:ext cx="2113808" cy="18288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FDCBC0C1-21B2-462C-8984-B512B17BB8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404" y="4038600"/>
            <a:ext cx="2529191" cy="18288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192A320-4688-476F-8B35-76411D37913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600200"/>
            <a:ext cx="2681144" cy="18288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CDA1360-D47B-46AA-814D-AB6810AD52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695" y="4038600"/>
            <a:ext cx="1828800" cy="18288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C0657FB7-188B-4952-BA16-5F564135D8F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600200"/>
            <a:ext cx="1828800" cy="18288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9EBA51A0-42D7-4A36-89B3-0D2BDF8397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0225" y="1904075"/>
            <a:ext cx="2223944" cy="152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7914F-67AD-4434-9AC7-349625F1C0BA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1CDBFE-5FFD-4E90-8F0B-9504B58CF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858687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5FEC2B80-0070-4025-AF24-EC2DCDEBF4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0735898"/>
              </p:ext>
            </p:extLst>
          </p:nvPr>
        </p:nvGraphicFramePr>
        <p:xfrm>
          <a:off x="612519" y="1821035"/>
          <a:ext cx="10966961" cy="4156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79D2BD6-1167-4D6F-A5E3-830CBA6114EF}"/>
              </a:ext>
            </a:extLst>
          </p:cNvPr>
          <p:cNvSpPr txBox="1"/>
          <p:nvPr/>
        </p:nvSpPr>
        <p:spPr>
          <a:xfrm>
            <a:off x="1245193" y="1419721"/>
            <a:ext cx="4193777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A: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Quy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trình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thực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hiện</a:t>
            </a:r>
            <a:endParaRPr lang="en-US" sz="3200" dirty="0"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903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7914F-67AD-4434-9AC7-349625F1C0BA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1CDBFE-5FFD-4E90-8F0B-9504B58CF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858687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EFDD1E-B36E-4A08-9182-3D6DA8278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73719"/>
            <a:ext cx="11277600" cy="42442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B747AC-0FEC-49E8-A186-97BF522095C1}"/>
              </a:ext>
            </a:extLst>
          </p:cNvPr>
          <p:cNvSpPr txBox="1"/>
          <p:nvPr/>
        </p:nvSpPr>
        <p:spPr>
          <a:xfrm>
            <a:off x="1245193" y="1419721"/>
            <a:ext cx="5626861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B: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Mô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hình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thực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thể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-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quan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hệ</a:t>
            </a:r>
            <a:endParaRPr lang="en-US" sz="3200" dirty="0"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5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7914F-67AD-4434-9AC7-349625F1C0BA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1CDBFE-5FFD-4E90-8F0B-9504B58CF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858687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747AC-0FEC-49E8-A186-97BF522095C1}"/>
              </a:ext>
            </a:extLst>
          </p:cNvPr>
          <p:cNvSpPr txBox="1"/>
          <p:nvPr/>
        </p:nvSpPr>
        <p:spPr>
          <a:xfrm>
            <a:off x="1245193" y="1419721"/>
            <a:ext cx="3942105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C: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Mô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hình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use case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217380-D2D8-4B13-A30C-77934C903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6" y="2004497"/>
            <a:ext cx="10096829" cy="421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6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5">
            <a:extLst>
              <a:ext uri="{FF2B5EF4-FFF2-40B4-BE49-F238E27FC236}">
                <a16:creationId xmlns:a16="http://schemas.microsoft.com/office/drawing/2014/main" id="{EBFDB6B8-5678-4407-B8F0-9A5E8D0FD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8" y="721538"/>
            <a:ext cx="11610291" cy="858687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V.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9005E0-39D7-41B0-A0C1-DF249889A30A}"/>
              </a:ext>
            </a:extLst>
          </p:cNvPr>
          <p:cNvSpPr txBox="1"/>
          <p:nvPr/>
        </p:nvSpPr>
        <p:spPr>
          <a:xfrm>
            <a:off x="1245193" y="1419721"/>
            <a:ext cx="4581703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A: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chức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năng</a:t>
            </a:r>
            <a:r>
              <a:rPr lang="en-US" sz="32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chính</a:t>
            </a:r>
            <a:endParaRPr lang="en-US" sz="3200" dirty="0"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7D06832C-F661-418F-BF9A-D787944D61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8561399"/>
              </p:ext>
            </p:extLst>
          </p:nvPr>
        </p:nvGraphicFramePr>
        <p:xfrm>
          <a:off x="990600" y="2085974"/>
          <a:ext cx="9515476" cy="4314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3855F8F-3DD7-4384-8D9A-AB2457541AD4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7431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C81503-9DEF-42F3-A99B-D5E0223E19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150</TotalTime>
  <Words>1104</Words>
  <Application>Microsoft Office PowerPoint</Application>
  <PresentationFormat>Widescreen</PresentationFormat>
  <Paragraphs>171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等线</vt:lpstr>
      <vt:lpstr>Abadi</vt:lpstr>
      <vt:lpstr>Arial</vt:lpstr>
      <vt:lpstr>Calibri</vt:lpstr>
      <vt:lpstr>Posterama Text Black</vt:lpstr>
      <vt:lpstr>Posterama Text SemiBold</vt:lpstr>
      <vt:lpstr>Times New Roman</vt:lpstr>
      <vt:lpstr>Office 主题​​</vt:lpstr>
      <vt:lpstr>PowerPoint Presentation</vt:lpstr>
      <vt:lpstr>NỘI DUNG</vt:lpstr>
      <vt:lpstr>I. Đặt vấn đề</vt:lpstr>
      <vt:lpstr>II. Mục tiêu đề tài</vt:lpstr>
      <vt:lpstr>III. Công nghệ sử dụng</vt:lpstr>
      <vt:lpstr>IV. Thiết kế và cài đặt hệ thống</vt:lpstr>
      <vt:lpstr>IV. Thiết kế và cài đặt hệ thống</vt:lpstr>
      <vt:lpstr>IV. Thiết kế và cài đặt hệ thống</vt:lpstr>
      <vt:lpstr>V. Các chức năng chính và giao diện minh họa</vt:lpstr>
      <vt:lpstr>V. Các chức năng chính và giao diện minh họa</vt:lpstr>
      <vt:lpstr>V. Các chức năng chính và giao diện minh họa</vt:lpstr>
      <vt:lpstr>V. Các chức năng chính và giao diện minh họa</vt:lpstr>
      <vt:lpstr>V. Các chức năng chính và giao diện minh họa</vt:lpstr>
      <vt:lpstr>V. Các chức năng chính và giao diện minh họa</vt:lpstr>
      <vt:lpstr>V. Các chức năng chính và giao diện minh họa</vt:lpstr>
      <vt:lpstr>V. Các chức năng chính và giao diện minh họa</vt:lpstr>
      <vt:lpstr>V. Các chức năng chính và giao diện minh họa</vt:lpstr>
      <vt:lpstr>VI. Kết luận và hướng phát triển</vt:lpstr>
      <vt:lpstr>VI. Kết luận và hướng phát triển</vt:lpstr>
      <vt:lpstr>VI. Kết luận và hướng phát triển</vt:lpstr>
      <vt:lpstr>VI. Demo</vt:lpstr>
      <vt:lpstr>Tài liệu tham khảo</vt:lpstr>
      <vt:lpstr>XIN CẢM ƠN QUÝ THẦY CÔ VÀ CÁC BẠN ĐÃ THEO DÕI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dhgia</dc:creator>
  <cp:lastModifiedBy>dhgia</cp:lastModifiedBy>
  <cp:revision>52</cp:revision>
  <dcterms:created xsi:type="dcterms:W3CDTF">2022-12-12T06:20:59Z</dcterms:created>
  <dcterms:modified xsi:type="dcterms:W3CDTF">2022-12-14T04:41:38Z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