
<file path=[Content_Types].xml><?xml version="1.0" encoding="utf-8"?>
<Types xmlns="http://schemas.openxmlformats.org/package/2006/content-types">
  <Default Extension="fntdata" ContentType="application/x-fontdata"/>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33"/>
  </p:notesMasterIdLst>
  <p:sldIdLst>
    <p:sldId id="256" r:id="rId2"/>
    <p:sldId id="258" r:id="rId3"/>
    <p:sldId id="259" r:id="rId4"/>
    <p:sldId id="260" r:id="rId5"/>
    <p:sldId id="261" r:id="rId6"/>
    <p:sldId id="278" r:id="rId7"/>
    <p:sldId id="279" r:id="rId8"/>
    <p:sldId id="262" r:id="rId9"/>
    <p:sldId id="263" r:id="rId10"/>
    <p:sldId id="264" r:id="rId11"/>
    <p:sldId id="265" r:id="rId12"/>
    <p:sldId id="280" r:id="rId13"/>
    <p:sldId id="266" r:id="rId14"/>
    <p:sldId id="281" r:id="rId15"/>
    <p:sldId id="282" r:id="rId16"/>
    <p:sldId id="283" r:id="rId17"/>
    <p:sldId id="272" r:id="rId18"/>
    <p:sldId id="271" r:id="rId19"/>
    <p:sldId id="273" r:id="rId20"/>
    <p:sldId id="284" r:id="rId21"/>
    <p:sldId id="285" r:id="rId22"/>
    <p:sldId id="286" r:id="rId23"/>
    <p:sldId id="287" r:id="rId24"/>
    <p:sldId id="288" r:id="rId25"/>
    <p:sldId id="289" r:id="rId26"/>
    <p:sldId id="290" r:id="rId27"/>
    <p:sldId id="291" r:id="rId28"/>
    <p:sldId id="292" r:id="rId29"/>
    <p:sldId id="293" r:id="rId30"/>
    <p:sldId id="268" r:id="rId31"/>
    <p:sldId id="274" r:id="rId32"/>
  </p:sldIdLst>
  <p:sldSz cx="12192000" cy="6858000"/>
  <p:notesSz cx="6858000" cy="9144000"/>
  <p:embeddedFontLst>
    <p:embeddedFont>
      <p:font typeface="Abril Fatface" panose="020B0604020202020204" charset="0"/>
      <p:regular r:id="rId34"/>
    </p:embeddedFont>
    <p:embeddedFont>
      <p:font typeface="Calibri" panose="020F0502020204030204" pitchFamily="34" charset="0"/>
      <p:regular r:id="rId35"/>
      <p:bold r:id="rId36"/>
      <p:italic r:id="rId37"/>
      <p:boldItalic r:id="rId38"/>
    </p:embeddedFont>
    <p:embeddedFont>
      <p:font typeface="Roboto" panose="02000000000000000000" pitchFamily="2" charset="0"/>
      <p:regular r:id="rId39"/>
      <p:bold r:id="rId40"/>
      <p:italic r:id="rId41"/>
      <p:boldItalic r:id="rId42"/>
    </p:embeddedFont>
    <p:embeddedFont>
      <p:font typeface="Roboto Medium" panose="020000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720" autoAdjust="0"/>
  </p:normalViewPr>
  <p:slideViewPr>
    <p:cSldViewPr snapToGrid="0">
      <p:cViewPr varScale="1">
        <p:scale>
          <a:sx n="59" d="100"/>
          <a:sy n="59" d="100"/>
        </p:scale>
        <p:origin x="1589"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just">
              <a:lnSpc>
                <a:spcPct val="115000"/>
              </a:lnSpc>
              <a:spcBef>
                <a:spcPts val="0"/>
              </a:spcBef>
              <a:spcAft>
                <a:spcPts val="800"/>
              </a:spcAft>
              <a:buFontTx/>
              <a:buNone/>
            </a:pPr>
            <a:endParaRPr lang="en-US" sz="180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9527504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111c3728c1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just">
              <a:lnSpc>
                <a:spcPct val="115000"/>
              </a:lnSpc>
              <a:spcBef>
                <a:spcPts val="0"/>
              </a:spcBef>
              <a:spcAft>
                <a:spcPts val="800"/>
              </a:spcAft>
              <a:buFontTx/>
              <a:buNone/>
            </a:pPr>
            <a:endParaRPr lang="en-US" sz="180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402211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en-US"/>
          </a:p>
        </p:txBody>
      </p:sp>
    </p:spTree>
    <p:extLst>
      <p:ext uri="{BB962C8B-B14F-4D97-AF65-F5344CB8AC3E}">
        <p14:creationId xmlns:p14="http://schemas.microsoft.com/office/powerpoint/2010/main" val="2114912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just">
              <a:lnSpc>
                <a:spcPct val="115000"/>
              </a:lnSpc>
              <a:spcBef>
                <a:spcPts val="0"/>
              </a:spcBef>
              <a:spcAft>
                <a:spcPts val="800"/>
              </a:spcAft>
              <a:buFontTx/>
              <a:buNone/>
            </a:pPr>
            <a:endParaRPr lang="en-US" sz="180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4135957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ga073618e60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4" name="Google Shape;1074;ga073618e60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5"/>
        <p:cNvGrpSpPr/>
        <p:nvPr/>
      </p:nvGrpSpPr>
      <p:grpSpPr>
        <a:xfrm>
          <a:off x="0" y="0"/>
          <a:ext cx="0" cy="0"/>
          <a:chOff x="0" y="0"/>
          <a:chExt cx="0" cy="0"/>
        </a:xfrm>
      </p:grpSpPr>
      <p:sp>
        <p:nvSpPr>
          <p:cNvPr id="1046" name="Google Shape;1046;ga073618e60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7" name="Google Shape;1047;ga073618e60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a073618e60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0" name="Google Shape;1130;ga073618e60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30854879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a073618e60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0" name="Google Shape;1130;ga073618e60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23816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9149384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a073618e60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0" name="Google Shape;1130;ga073618e60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80523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26884097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32879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p:txBody>
      </p:sp>
    </p:spTree>
    <p:extLst>
      <p:ext uri="{BB962C8B-B14F-4D97-AF65-F5344CB8AC3E}">
        <p14:creationId xmlns:p14="http://schemas.microsoft.com/office/powerpoint/2010/main" val="23048928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p:txBody>
      </p:sp>
    </p:spTree>
    <p:extLst>
      <p:ext uri="{BB962C8B-B14F-4D97-AF65-F5344CB8AC3E}">
        <p14:creationId xmlns:p14="http://schemas.microsoft.com/office/powerpoint/2010/main" val="3140318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p:txBody>
      </p:sp>
    </p:spTree>
    <p:extLst>
      <p:ext uri="{BB962C8B-B14F-4D97-AF65-F5344CB8AC3E}">
        <p14:creationId xmlns:p14="http://schemas.microsoft.com/office/powerpoint/2010/main" val="36508693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9365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a073618e60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a073618e6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800">
                <a:effectLst/>
                <a:latin typeface="Times New Roman" panose="02020603050405020304" pitchFamily="18" charset="0"/>
                <a:ea typeface="Calibri" panose="020F0502020204030204" pitchFamily="34" charset="0"/>
              </a:rPr>
              <a:t>Mua </a:t>
            </a:r>
            <a:r>
              <a:rPr lang="en-US" sz="1800" err="1">
                <a:effectLst/>
                <a:latin typeface="Times New Roman" panose="02020603050405020304" pitchFamily="18" charset="0"/>
                <a:ea typeface="Calibri" panose="020F0502020204030204" pitchFamily="34" charset="0"/>
              </a:rPr>
              <a:t>các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thiết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bị</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điện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tử</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theo</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cách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truyền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thống</a:t>
            </a:r>
            <a:r>
              <a:rPr lang="en-US" sz="1800">
                <a:effectLst/>
                <a:latin typeface="Times New Roman" panose="02020603050405020304" pitchFamily="18" charset="0"/>
                <a:ea typeface="Calibri" panose="020F0502020204030204" pitchFamily="34" charset="0"/>
              </a:rPr>
              <a:t>: Khi </a:t>
            </a:r>
            <a:r>
              <a:rPr lang="en-US" sz="1800" err="1">
                <a:effectLst/>
                <a:latin typeface="Times New Roman" panose="02020603050405020304" pitchFamily="18" charset="0"/>
                <a:ea typeface="Calibri" panose="020F0502020204030204" pitchFamily="34" charset="0"/>
              </a:rPr>
              <a:t>khách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hàng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muốn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mua</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điện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thoại</a:t>
            </a:r>
            <a:r>
              <a:rPr lang="en-US" sz="1800">
                <a:effectLst/>
                <a:latin typeface="Times New Roman" panose="02020603050405020304" pitchFamily="18" charset="0"/>
                <a:ea typeface="Calibri" panose="020F0502020204030204" pitchFamily="34" charset="0"/>
              </a:rPr>
              <a:t>, laptop…. </a:t>
            </a:r>
            <a:r>
              <a:rPr lang="en-US" sz="1800" err="1">
                <a:effectLst/>
                <a:latin typeface="Times New Roman" panose="02020603050405020304" pitchFamily="18" charset="0"/>
                <a:ea typeface="Calibri" panose="020F0502020204030204" pitchFamily="34" charset="0"/>
              </a:rPr>
              <a:t>Thì</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khách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phải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đến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trực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tiếp</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của</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hàng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để</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xem</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sản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phẩm</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đều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này</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rất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mất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thời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gian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và</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không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phù</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hợp</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với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nhiều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khách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hàng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bận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rộn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Đôi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đâu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phải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đến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là</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có</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thể</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mua</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được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sản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phẩm</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ưng</a:t>
            </a:r>
            <a:r>
              <a:rPr lang="en-US" sz="1800">
                <a:effectLst/>
                <a:latin typeface="Times New Roman" panose="02020603050405020304" pitchFamily="18" charset="0"/>
                <a:ea typeface="Calibri" panose="020F0502020204030204" pitchFamily="34" charset="0"/>
              </a:rPr>
              <a:t> ý </a:t>
            </a:r>
            <a:r>
              <a:rPr lang="en-US" sz="1800" err="1">
                <a:effectLst/>
                <a:latin typeface="Times New Roman" panose="02020603050405020304" pitchFamily="18" charset="0"/>
                <a:ea typeface="Calibri" panose="020F0502020204030204" pitchFamily="34" charset="0"/>
              </a:rPr>
              <a:t>đúng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theo</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nhu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cầu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của</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bản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thân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có</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nhiều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vấn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đề</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có</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thể</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xãy</a:t>
            </a:r>
            <a:r>
              <a:rPr lang="en-US" sz="1800">
                <a:effectLst/>
                <a:latin typeface="Times New Roman" panose="02020603050405020304" pitchFamily="18" charset="0"/>
                <a:ea typeface="Calibri" panose="020F0502020204030204" pitchFamily="34" charset="0"/>
              </a:rPr>
              <a:t> ra </a:t>
            </a:r>
            <a:r>
              <a:rPr lang="en-US" sz="1800" err="1">
                <a:effectLst/>
                <a:latin typeface="Times New Roman" panose="02020603050405020304" pitchFamily="18" charset="0"/>
                <a:ea typeface="Calibri" panose="020F0502020204030204" pitchFamily="34" charset="0"/>
              </a:rPr>
              <a:t>như</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là</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sản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phẩm</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khách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hàng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cần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nhưng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của</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hàng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tạm</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hết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chưa</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về</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hàng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kịp</a:t>
            </a:r>
            <a:r>
              <a:rPr lang="en-US" sz="1800">
                <a:effectLst/>
                <a:latin typeface="Times New Roman" panose="02020603050405020304" pitchFamily="18" charset="0"/>
                <a:ea typeface="Calibri" panose="020F0502020204030204" pitchFamily="34" charset="0"/>
              </a:rPr>
              <a:t>, do </a:t>
            </a:r>
            <a:r>
              <a:rPr lang="en-US" sz="1800" err="1">
                <a:effectLst/>
                <a:latin typeface="Times New Roman" panose="02020603050405020304" pitchFamily="18" charset="0"/>
                <a:ea typeface="Calibri" panose="020F0502020204030204" pitchFamily="34" charset="0"/>
              </a:rPr>
              <a:t>không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biết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trước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được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giá</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nên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có</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tình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trạng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khách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không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mang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theo</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đủ</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tiền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và</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còn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rất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nhiều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vấn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đề</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có</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thể</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phát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sinh</a:t>
            </a:r>
            <a:r>
              <a:rPr lang="en-US" sz="1800">
                <a:effectLst/>
                <a:latin typeface="Times New Roman" panose="02020603050405020304" pitchFamily="18" charset="0"/>
                <a:ea typeface="Calibri" panose="020F0502020204030204" pitchFamily="34" charset="0"/>
              </a:rPr>
              <a:t>.</a:t>
            </a: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800">
                <a:effectLst/>
                <a:latin typeface="Times New Roman" panose="02020603050405020304" pitchFamily="18" charset="0"/>
                <a:ea typeface="Calibri" panose="020F0502020204030204" pitchFamily="34" charset="0"/>
              </a:rPr>
              <a:t>Hiệu quả làm việc ch</a:t>
            </a:r>
            <a:r>
              <a:rPr lang="vi-VN" sz="1800">
                <a:effectLst/>
                <a:latin typeface="Times New Roman" panose="02020603050405020304" pitchFamily="18" charset="0"/>
                <a:ea typeface="Calibri" panose="020F0502020204030204" pitchFamily="34" charset="0"/>
              </a:rPr>
              <a:t>ưa</a:t>
            </a:r>
            <a:r>
              <a:rPr lang="en-US" sz="1800">
                <a:effectLst/>
                <a:latin typeface="Times New Roman" panose="02020603050405020304" pitchFamily="18" charset="0"/>
                <a:ea typeface="Calibri" panose="020F0502020204030204" pitchFamily="34" charset="0"/>
              </a:rPr>
              <a:t> cao: khả năng tiếp cận của sản phẩm tới khách hàng còn hạn chế</a:t>
            </a: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800"/>
              <a:t>Cách quản lý của chủ cửa hàng ch</a:t>
            </a:r>
            <a:r>
              <a:rPr lang="vi-VN" sz="1800"/>
              <a:t>ưa</a:t>
            </a:r>
            <a:r>
              <a:rPr lang="en-US" sz="1800"/>
              <a:t> thật sự hiệu quả</a:t>
            </a:r>
            <a:r>
              <a:rPr lang="en-US" sz="1800">
                <a:effectLst/>
                <a:latin typeface="Times New Roman" panose="02020603050405020304" pitchFamily="18" charset="0"/>
                <a:ea typeface="Calibri" panose="020F0502020204030204" pitchFamily="34" charset="0"/>
              </a:rPr>
              <a:t>: khó </a:t>
            </a:r>
            <a:r>
              <a:rPr lang="en-US" sz="1800" err="1">
                <a:effectLst/>
                <a:latin typeface="Times New Roman" panose="02020603050405020304" pitchFamily="18" charset="0"/>
                <a:ea typeface="Calibri" panose="020F0502020204030204" pitchFamily="34" charset="0"/>
              </a:rPr>
              <a:t>quản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lý</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được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doanh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đơn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hàng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số</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lượng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sản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phẩm</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còn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lại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trong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kho</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đôi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lưu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trữ</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bằng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giấy</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có</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thể</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bị</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thất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lạc</a:t>
            </a:r>
            <a:r>
              <a:rPr lang="en-US" sz="1800">
                <a:effectLst/>
                <a:latin typeface="Times New Roman" panose="02020603050405020304" pitchFamily="18" charset="0"/>
                <a:ea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lang="en-US"/>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a:t>Những đặt điểm của kinh doanh theo cách truyền thống:</a:t>
            </a:r>
          </a:p>
          <a:p>
            <a:pPr marL="457200" lvl="1" indent="0" algn="l" rtl="0">
              <a:spcBef>
                <a:spcPts val="0"/>
              </a:spcBef>
              <a:spcAft>
                <a:spcPts val="0"/>
              </a:spcAft>
              <a:buFontTx/>
              <a:buNone/>
            </a:pPr>
            <a:r>
              <a:rPr lang="en-US"/>
              <a:t>+ Nhiều vốn</a:t>
            </a:r>
          </a:p>
          <a:p>
            <a:pPr marL="457200" lvl="1" indent="0" algn="l" rtl="0">
              <a:spcBef>
                <a:spcPts val="0"/>
              </a:spcBef>
              <a:spcAft>
                <a:spcPts val="0"/>
              </a:spcAft>
              <a:buFontTx/>
              <a:buNone/>
            </a:pPr>
            <a:r>
              <a:rPr lang="en-US"/>
              <a:t>+ Bị giới hạn về không gian</a:t>
            </a:r>
          </a:p>
          <a:p>
            <a:pPr marL="457200" lvl="1" indent="0" algn="l" rtl="0">
              <a:spcBef>
                <a:spcPts val="0"/>
              </a:spcBef>
              <a:spcAft>
                <a:spcPts val="0"/>
              </a:spcAft>
              <a:buFontTx/>
              <a:buNone/>
            </a:pPr>
            <a:r>
              <a:rPr lang="en-US"/>
              <a:t>+ Bị giới hạn về thời gian vào buổi tối những ngày nghĩ, ngày đống cửa</a:t>
            </a:r>
          </a:p>
          <a:p>
            <a:pPr marL="457200" lvl="1" indent="0" algn="l" rtl="0">
              <a:spcBef>
                <a:spcPts val="0"/>
              </a:spcBef>
              <a:spcAft>
                <a:spcPts val="0"/>
              </a:spcAft>
              <a:buFontTx/>
              <a:buNone/>
            </a:pPr>
            <a:r>
              <a:rPr lang="en-US"/>
              <a:t>+ Tiếp cận khách hàng lâu</a:t>
            </a:r>
          </a:p>
          <a:p>
            <a:pPr marL="457200" lvl="1" indent="0" algn="l" rtl="0">
              <a:spcBef>
                <a:spcPts val="0"/>
              </a:spcBef>
              <a:spcAft>
                <a:spcPts val="0"/>
              </a:spcAft>
              <a:buFontTx/>
              <a:buNone/>
            </a:pPr>
            <a:r>
              <a:rPr lang="en-US"/>
              <a:t>+ Đo đếm kết quả trong thời gian dài</a:t>
            </a:r>
          </a:p>
          <a:p>
            <a:pPr marL="457200" lvl="1" indent="0" algn="l" rtl="0">
              <a:spcBef>
                <a:spcPts val="0"/>
              </a:spcBef>
              <a:spcAft>
                <a:spcPts val="0"/>
              </a:spcAft>
              <a:buFontTx/>
              <a:buNone/>
            </a:pPr>
            <a:r>
              <a:rPr lang="en-US"/>
              <a:t>+ Cần nhiều nhân lực để vận hành</a:t>
            </a:r>
          </a:p>
          <a:p>
            <a:pPr marL="457200" lvl="1" indent="0" algn="l" rtl="0">
              <a:spcBef>
                <a:spcPts val="0"/>
              </a:spcBef>
              <a:spcAft>
                <a:spcPts val="0"/>
              </a:spcAft>
              <a:buFontTx/>
              <a:buNone/>
            </a:pPr>
            <a:r>
              <a:rPr lang="en-US"/>
              <a:t>+ Cần phòng trừng bày hoặc l</a:t>
            </a:r>
            <a:r>
              <a:rPr lang="vi-VN"/>
              <a:t>ưu</a:t>
            </a:r>
            <a:r>
              <a:rPr lang="en-US"/>
              <a:t> trữ nhiều hàng tồn kho</a:t>
            </a:r>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0612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800">
                <a:effectLst/>
                <a:latin typeface="Times New Roman" panose="02020603050405020304" pitchFamily="18" charset="0"/>
                <a:ea typeface="Calibri" panose="020F0502020204030204" pitchFamily="34" charset="0"/>
              </a:rPr>
              <a:t>Xây dựng website cung cấp đầy đủ các tiện ích cho người dùng trong việc tìm các thiết bị điện tử, đặt hàng và giới thiệu rộng rãi các mặt hàng đến người tiêu dùng một cách nhanh chóng, hiệu quả, đảm bảo chính xác, tiện lợi và dễ dàng sử dụng cho khách hàng, thuận tiện cho việc bán và mua hàng. Với những mục tiêu chính đ</a:t>
            </a:r>
            <a:r>
              <a:rPr lang="vi-VN" sz="1800">
                <a:effectLst/>
                <a:latin typeface="Times New Roman" panose="02020603050405020304" pitchFamily="18" charset="0"/>
                <a:ea typeface="Calibri" panose="020F0502020204030204" pitchFamily="34" charset="0"/>
              </a:rPr>
              <a:t>ượ</a:t>
            </a:r>
            <a:r>
              <a:rPr lang="en-US" sz="1800">
                <a:effectLst/>
                <a:latin typeface="Times New Roman" panose="02020603050405020304" pitchFamily="18" charset="0"/>
                <a:ea typeface="Calibri" panose="020F0502020204030204" pitchFamily="34" charset="0"/>
              </a:rPr>
              <a:t>c đặt ra như là</a:t>
            </a: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285750" marR="0" indent="-285750" algn="just">
              <a:lnSpc>
                <a:spcPct val="115000"/>
              </a:lnSpc>
              <a:spcBef>
                <a:spcPts val="0"/>
              </a:spcBef>
              <a:spcAft>
                <a:spcPts val="800"/>
              </a:spcAft>
              <a:buFontTx/>
              <a:buChar char="-"/>
            </a:pPr>
            <a:r>
              <a:rPr lang="en-US" sz="1800">
                <a:effectLst/>
                <a:latin typeface="Times New Roman" panose="02020603050405020304" pitchFamily="18" charset="0"/>
                <a:ea typeface="Calibri" panose="020F0502020204030204" pitchFamily="34" charset="0"/>
              </a:rPr>
              <a:t>Thay vì người mua đến trực tiếp của hàng để lựa sản phẩm thì với website này, họ có thể lên mạng để xem thông tin sản phẩm mọi lúc mọi nơi và có thể đặt hàng. Giúp của hang tiếp cận đ</a:t>
            </a:r>
            <a:r>
              <a:rPr lang="vi-VN" sz="1800">
                <a:effectLst/>
                <a:latin typeface="Times New Roman" panose="02020603050405020304" pitchFamily="18" charset="0"/>
                <a:ea typeface="Calibri" panose="020F0502020204030204" pitchFamily="34" charset="0"/>
              </a:rPr>
              <a:t>ượ</a:t>
            </a:r>
            <a:r>
              <a:rPr lang="en-US" sz="1800">
                <a:effectLst/>
                <a:latin typeface="Times New Roman" panose="02020603050405020304" pitchFamily="18" charset="0"/>
                <a:ea typeface="Calibri" panose="020F0502020204030204" pitchFamily="34" charset="0"/>
              </a:rPr>
              <a:t>c nhiều khách hàng.</a:t>
            </a:r>
          </a:p>
          <a:p>
            <a:pPr marL="285750" marR="0" indent="-285750" algn="just">
              <a:lnSpc>
                <a:spcPct val="115000"/>
              </a:lnSpc>
              <a:spcBef>
                <a:spcPts val="0"/>
              </a:spcBef>
              <a:spcAft>
                <a:spcPts val="800"/>
              </a:spcAft>
              <a:buFontTx/>
              <a:buChar char="-"/>
            </a:pPr>
            <a:r>
              <a:rPr lang="en-US" sz="1800">
                <a:effectLst/>
                <a:latin typeface="Times New Roman" panose="02020603050405020304" pitchFamily="18" charset="0"/>
                <a:ea typeface="Calibri" panose="020F0502020204030204" pitchFamily="34" charset="0"/>
              </a:rPr>
              <a:t>Và quản lý cửa hàng một cách tiện lợi giảm bớt chi phí vận hành và gia tăng doanh thu. Mở rộng và nâng cao chất lượng dịch vụ.</a:t>
            </a:r>
          </a:p>
          <a:p>
            <a:pPr marL="285750" marR="0" indent="-285750" algn="just">
              <a:lnSpc>
                <a:spcPct val="115000"/>
              </a:lnSpc>
              <a:spcBef>
                <a:spcPts val="0"/>
              </a:spcBef>
              <a:spcAft>
                <a:spcPts val="800"/>
              </a:spcAft>
              <a:buFontTx/>
              <a:buChar char="-"/>
            </a:pPr>
            <a:endParaRPr lang="en-US" sz="180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3333313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9" name="Google Shape;709;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11" name="Google Shape;11;p2"/>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2" name="Google Shape;12;p2"/>
          <p:cNvSpPr/>
          <p:nvPr/>
        </p:nvSpPr>
        <p:spPr>
          <a:xfrm>
            <a:off x="725509" y="648979"/>
            <a:ext cx="10740900" cy="55599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3" name="Google Shape;13;p2"/>
          <p:cNvSpPr/>
          <p:nvPr/>
        </p:nvSpPr>
        <p:spPr>
          <a:xfrm rot="10800000" flipH="1">
            <a:off x="725621" y="648933"/>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 name="Google Shape;14;p2"/>
          <p:cNvSpPr txBox="1">
            <a:spLocks noGrp="1"/>
          </p:cNvSpPr>
          <p:nvPr>
            <p:ph type="title"/>
          </p:nvPr>
        </p:nvSpPr>
        <p:spPr>
          <a:xfrm>
            <a:off x="2682300" y="2520775"/>
            <a:ext cx="7153800" cy="1230600"/>
          </a:xfrm>
          <a:prstGeom prst="rect">
            <a:avLst/>
          </a:prstGeom>
        </p:spPr>
        <p:txBody>
          <a:bodyPr spcFirstLastPara="1" wrap="square" lIns="121900" tIns="121900" rIns="121900" bIns="121900" anchor="ctr" anchorCtr="0">
            <a:noAutofit/>
          </a:bodyPr>
          <a:lstStyle>
            <a:lvl1pPr lvl="0">
              <a:lnSpc>
                <a:spcPct val="100000"/>
              </a:lnSpc>
              <a:spcBef>
                <a:spcPts val="0"/>
              </a:spcBef>
              <a:spcAft>
                <a:spcPts val="0"/>
              </a:spcAft>
              <a:buSzPts val="5400"/>
              <a:buNone/>
              <a:defRPr sz="5400"/>
            </a:lvl1pPr>
            <a:lvl2pPr lvl="1">
              <a:lnSpc>
                <a:spcPct val="100000"/>
              </a:lnSpc>
              <a:spcBef>
                <a:spcPts val="0"/>
              </a:spcBef>
              <a:spcAft>
                <a:spcPts val="0"/>
              </a:spcAft>
              <a:buSzPts val="5400"/>
              <a:buNone/>
              <a:defRPr sz="5400"/>
            </a:lvl2pPr>
            <a:lvl3pPr lvl="2">
              <a:lnSpc>
                <a:spcPct val="100000"/>
              </a:lnSpc>
              <a:spcBef>
                <a:spcPts val="0"/>
              </a:spcBef>
              <a:spcAft>
                <a:spcPts val="0"/>
              </a:spcAft>
              <a:buSzPts val="5400"/>
              <a:buNone/>
              <a:defRPr sz="5400"/>
            </a:lvl3pPr>
            <a:lvl4pPr lvl="3">
              <a:lnSpc>
                <a:spcPct val="100000"/>
              </a:lnSpc>
              <a:spcBef>
                <a:spcPts val="0"/>
              </a:spcBef>
              <a:spcAft>
                <a:spcPts val="0"/>
              </a:spcAft>
              <a:buSzPts val="5400"/>
              <a:buNone/>
              <a:defRPr sz="5400"/>
            </a:lvl4pPr>
            <a:lvl5pPr lvl="4">
              <a:lnSpc>
                <a:spcPct val="100000"/>
              </a:lnSpc>
              <a:spcBef>
                <a:spcPts val="0"/>
              </a:spcBef>
              <a:spcAft>
                <a:spcPts val="0"/>
              </a:spcAft>
              <a:buSzPts val="5400"/>
              <a:buNone/>
              <a:defRPr sz="5400"/>
            </a:lvl5pPr>
            <a:lvl6pPr lvl="5">
              <a:lnSpc>
                <a:spcPct val="100000"/>
              </a:lnSpc>
              <a:spcBef>
                <a:spcPts val="0"/>
              </a:spcBef>
              <a:spcAft>
                <a:spcPts val="0"/>
              </a:spcAft>
              <a:buSzPts val="5400"/>
              <a:buNone/>
              <a:defRPr sz="5400"/>
            </a:lvl6pPr>
            <a:lvl7pPr lvl="6">
              <a:lnSpc>
                <a:spcPct val="100000"/>
              </a:lnSpc>
              <a:spcBef>
                <a:spcPts val="0"/>
              </a:spcBef>
              <a:spcAft>
                <a:spcPts val="0"/>
              </a:spcAft>
              <a:buSzPts val="5400"/>
              <a:buNone/>
              <a:defRPr sz="5400"/>
            </a:lvl7pPr>
            <a:lvl8pPr lvl="7">
              <a:lnSpc>
                <a:spcPct val="100000"/>
              </a:lnSpc>
              <a:spcBef>
                <a:spcPts val="0"/>
              </a:spcBef>
              <a:spcAft>
                <a:spcPts val="0"/>
              </a:spcAft>
              <a:buSzPts val="5400"/>
              <a:buNone/>
              <a:defRPr sz="5400"/>
            </a:lvl8pPr>
            <a:lvl9pPr lvl="8">
              <a:lnSpc>
                <a:spcPct val="100000"/>
              </a:lnSpc>
              <a:spcBef>
                <a:spcPts val="0"/>
              </a:spcBef>
              <a:spcAft>
                <a:spcPts val="0"/>
              </a:spcAft>
              <a:buSzPts val="5400"/>
              <a:buNone/>
              <a:defRPr sz="5400"/>
            </a:lvl9pPr>
          </a:lstStyle>
          <a:p>
            <a:endParaRPr/>
          </a:p>
        </p:txBody>
      </p:sp>
      <p:sp>
        <p:nvSpPr>
          <p:cNvPr id="15" name="Google Shape;15;p2"/>
          <p:cNvSpPr txBox="1">
            <a:spLocks noGrp="1"/>
          </p:cNvSpPr>
          <p:nvPr>
            <p:ph type="subTitle" idx="1"/>
          </p:nvPr>
        </p:nvSpPr>
        <p:spPr>
          <a:xfrm>
            <a:off x="2682300" y="3976125"/>
            <a:ext cx="7153800" cy="524100"/>
          </a:xfrm>
          <a:prstGeom prst="rect">
            <a:avLst/>
          </a:prstGeom>
          <a:solidFill>
            <a:schemeClr val="accent2"/>
          </a:solidFill>
        </p:spPr>
        <p:txBody>
          <a:bodyPr spcFirstLastPara="1" wrap="square" lIns="121900" tIns="121900" rIns="121900" bIns="121900" anchor="ctr" anchorCtr="0">
            <a:noAutofit/>
          </a:bodyPr>
          <a:lstStyle>
            <a:lvl1pPr lvl="0">
              <a:lnSpc>
                <a:spcPct val="100000"/>
              </a:lnSpc>
              <a:spcBef>
                <a:spcPts val="0"/>
              </a:spcBef>
              <a:spcAft>
                <a:spcPts val="0"/>
              </a:spcAft>
              <a:buSzPts val="1900"/>
              <a:buNone/>
              <a:defRPr sz="1800">
                <a:latin typeface="Roboto Medium"/>
                <a:ea typeface="Roboto Medium"/>
                <a:cs typeface="Roboto Medium"/>
                <a:sym typeface="Roboto Medium"/>
              </a:defRPr>
            </a:lvl1pPr>
            <a:lvl2pPr lvl="1">
              <a:lnSpc>
                <a:spcPct val="100000"/>
              </a:lnSpc>
              <a:spcBef>
                <a:spcPts val="0"/>
              </a:spcBef>
              <a:spcAft>
                <a:spcPts val="0"/>
              </a:spcAft>
              <a:buSzPts val="1900"/>
              <a:buNone/>
              <a:defRPr/>
            </a:lvl2pPr>
            <a:lvl3pPr lvl="2">
              <a:lnSpc>
                <a:spcPct val="100000"/>
              </a:lnSpc>
              <a:spcBef>
                <a:spcPts val="0"/>
              </a:spcBef>
              <a:spcAft>
                <a:spcPts val="0"/>
              </a:spcAft>
              <a:buSzPts val="1900"/>
              <a:buNone/>
              <a:defRPr/>
            </a:lvl3pPr>
            <a:lvl4pPr lvl="3">
              <a:lnSpc>
                <a:spcPct val="100000"/>
              </a:lnSpc>
              <a:spcBef>
                <a:spcPts val="0"/>
              </a:spcBef>
              <a:spcAft>
                <a:spcPts val="0"/>
              </a:spcAft>
              <a:buSzPts val="1900"/>
              <a:buNone/>
              <a:defRPr/>
            </a:lvl4pPr>
            <a:lvl5pPr lvl="4">
              <a:lnSpc>
                <a:spcPct val="100000"/>
              </a:lnSpc>
              <a:spcBef>
                <a:spcPts val="0"/>
              </a:spcBef>
              <a:spcAft>
                <a:spcPts val="0"/>
              </a:spcAft>
              <a:buSzPts val="1900"/>
              <a:buNone/>
              <a:defRPr/>
            </a:lvl5pPr>
            <a:lvl6pPr lvl="5">
              <a:lnSpc>
                <a:spcPct val="100000"/>
              </a:lnSpc>
              <a:spcBef>
                <a:spcPts val="0"/>
              </a:spcBef>
              <a:spcAft>
                <a:spcPts val="0"/>
              </a:spcAft>
              <a:buSzPts val="1900"/>
              <a:buNone/>
              <a:defRPr/>
            </a:lvl6pPr>
            <a:lvl7pPr lvl="6">
              <a:lnSpc>
                <a:spcPct val="100000"/>
              </a:lnSpc>
              <a:spcBef>
                <a:spcPts val="0"/>
              </a:spcBef>
              <a:spcAft>
                <a:spcPts val="0"/>
              </a:spcAft>
              <a:buSzPts val="1900"/>
              <a:buNone/>
              <a:defRPr/>
            </a:lvl7pPr>
            <a:lvl8pPr lvl="7">
              <a:lnSpc>
                <a:spcPct val="100000"/>
              </a:lnSpc>
              <a:spcBef>
                <a:spcPts val="0"/>
              </a:spcBef>
              <a:spcAft>
                <a:spcPts val="0"/>
              </a:spcAft>
              <a:buSzPts val="1900"/>
              <a:buNone/>
              <a:defRPr/>
            </a:lvl8pPr>
            <a:lvl9pPr lvl="8">
              <a:lnSpc>
                <a:spcPct val="100000"/>
              </a:lnSpc>
              <a:spcBef>
                <a:spcPts val="0"/>
              </a:spcBef>
              <a:spcAft>
                <a:spcPts val="0"/>
              </a:spcAft>
              <a:buSzPts val="1900"/>
              <a:buNone/>
              <a:defRPr/>
            </a:lvl9pPr>
          </a:lstStyle>
          <a:p>
            <a:endParaRPr/>
          </a:p>
        </p:txBody>
      </p:sp>
      <p:pic>
        <p:nvPicPr>
          <p:cNvPr id="16" name="Google Shape;16;p2"/>
          <p:cNvPicPr preferRelativeResize="0"/>
          <p:nvPr/>
        </p:nvPicPr>
        <p:blipFill rotWithShape="1">
          <a:blip r:embed="rId2">
            <a:alphaModFix/>
          </a:blip>
          <a:srcRect/>
          <a:stretch/>
        </p:blipFill>
        <p:spPr>
          <a:xfrm rot="-5400000">
            <a:off x="-396950" y="2842437"/>
            <a:ext cx="1878419" cy="970517"/>
          </a:xfrm>
          <a:prstGeom prst="rect">
            <a:avLst/>
          </a:prstGeom>
          <a:noFill/>
          <a:ln>
            <a:noFill/>
          </a:ln>
          <a:effectLst>
            <a:outerShdw blurRad="50800" dist="38100" dir="10800000" algn="r" rotWithShape="0">
              <a:srgbClr val="000000">
                <a:alpha val="40000"/>
              </a:srgbClr>
            </a:outerShdw>
          </a:effectLst>
        </p:spPr>
      </p:pic>
      <p:pic>
        <p:nvPicPr>
          <p:cNvPr id="17" name="Google Shape;17;p2"/>
          <p:cNvPicPr preferRelativeResize="0"/>
          <p:nvPr/>
        </p:nvPicPr>
        <p:blipFill rotWithShape="1">
          <a:blip r:embed="rId2">
            <a:alphaModFix/>
          </a:blip>
          <a:srcRect/>
          <a:stretch/>
        </p:blipFill>
        <p:spPr>
          <a:xfrm rot="5400000">
            <a:off x="10703737" y="2842437"/>
            <a:ext cx="1878418" cy="970517"/>
          </a:xfrm>
          <a:prstGeom prst="rect">
            <a:avLst/>
          </a:prstGeom>
          <a:noFill/>
          <a:ln>
            <a:noFill/>
          </a:ln>
          <a:effectLst>
            <a:outerShdw blurRad="50800" dist="38100" algn="l" rotWithShape="0">
              <a:srgbClr val="000000">
                <a:alpha val="40000"/>
              </a:srgbClr>
            </a:outerShdw>
          </a:effectLst>
        </p:spPr>
      </p:pic>
      <p:sp>
        <p:nvSpPr>
          <p:cNvPr id="18" name="Google Shape;18;p2"/>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 name="Google Shape;19;p2"/>
          <p:cNvSpPr/>
          <p:nvPr/>
        </p:nvSpPr>
        <p:spPr>
          <a:xfrm>
            <a:off x="9207908" y="5131454"/>
            <a:ext cx="9450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 name="Google Shape;20;p2"/>
          <p:cNvSpPr/>
          <p:nvPr/>
        </p:nvSpPr>
        <p:spPr>
          <a:xfrm>
            <a:off x="10282575" y="1020588"/>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 name="Google Shape;21;p2"/>
          <p:cNvSpPr/>
          <p:nvPr/>
        </p:nvSpPr>
        <p:spPr>
          <a:xfrm rot="-2064314">
            <a:off x="1793165" y="1817855"/>
            <a:ext cx="615268" cy="825175"/>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 name="Google Shape;22;p2"/>
          <p:cNvGrpSpPr/>
          <p:nvPr/>
        </p:nvGrpSpPr>
        <p:grpSpPr>
          <a:xfrm rot="8833535">
            <a:off x="6551678" y="4600242"/>
            <a:ext cx="2273755" cy="966829"/>
            <a:chOff x="4590347" y="1490179"/>
            <a:chExt cx="1314037" cy="558745"/>
          </a:xfrm>
        </p:grpSpPr>
        <p:sp>
          <p:nvSpPr>
            <p:cNvPr id="23" name="Google Shape;23;p2"/>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 name="Google Shape;25;p2"/>
          <p:cNvSpPr/>
          <p:nvPr/>
        </p:nvSpPr>
        <p:spPr>
          <a:xfrm rot="2088241">
            <a:off x="1122766" y="5398869"/>
            <a:ext cx="384897" cy="507380"/>
          </a:xfrm>
          <a:custGeom>
            <a:avLst/>
            <a:gdLst/>
            <a:ahLst/>
            <a:cxnLst/>
            <a:rect l="l" t="t" r="r" b="b"/>
            <a:pathLst>
              <a:path w="385418" h="508066" extrusionOk="0">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rot="10800000" flipH="1">
            <a:off x="1954317" y="5779764"/>
            <a:ext cx="2145515" cy="45753"/>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7" name="Google Shape;27;p2"/>
          <p:cNvGrpSpPr/>
          <p:nvPr/>
        </p:nvGrpSpPr>
        <p:grpSpPr>
          <a:xfrm>
            <a:off x="1606070" y="4461084"/>
            <a:ext cx="687238" cy="651187"/>
            <a:chOff x="1759452" y="6189595"/>
            <a:chExt cx="687238" cy="651187"/>
          </a:xfrm>
        </p:grpSpPr>
        <p:sp>
          <p:nvSpPr>
            <p:cNvPr id="28" name="Google Shape;28;p2"/>
            <p:cNvSpPr/>
            <p:nvPr/>
          </p:nvSpPr>
          <p:spPr>
            <a:xfrm>
              <a:off x="1760666" y="6189595"/>
              <a:ext cx="516747" cy="588290"/>
            </a:xfrm>
            <a:custGeom>
              <a:avLst/>
              <a:gdLst/>
              <a:ahLst/>
              <a:cxnLst/>
              <a:rect l="l" t="t" r="r" b="b"/>
              <a:pathLst>
                <a:path w="516747" h="588290" extrusionOk="0">
                  <a:moveTo>
                    <a:pt x="354232" y="584780"/>
                  </a:moveTo>
                  <a:cubicBezTo>
                    <a:pt x="290667" y="595163"/>
                    <a:pt x="224771" y="581672"/>
                    <a:pt x="165938" y="555399"/>
                  </a:cubicBezTo>
                  <a:cubicBezTo>
                    <a:pt x="144961" y="546005"/>
                    <a:pt x="124620" y="534987"/>
                    <a:pt x="106680" y="520650"/>
                  </a:cubicBezTo>
                  <a:cubicBezTo>
                    <a:pt x="80407" y="499673"/>
                    <a:pt x="59925" y="472199"/>
                    <a:pt x="43680" y="442747"/>
                  </a:cubicBezTo>
                  <a:cubicBezTo>
                    <a:pt x="3846" y="370565"/>
                    <a:pt x="-11269" y="283622"/>
                    <a:pt x="8931" y="203600"/>
                  </a:cubicBezTo>
                  <a:cubicBezTo>
                    <a:pt x="29131" y="123649"/>
                    <a:pt x="86269" y="52314"/>
                    <a:pt x="162759" y="21450"/>
                  </a:cubicBezTo>
                  <a:cubicBezTo>
                    <a:pt x="207749" y="3298"/>
                    <a:pt x="257260" y="-798"/>
                    <a:pt x="305781" y="120"/>
                  </a:cubicBezTo>
                  <a:cubicBezTo>
                    <a:pt x="323862" y="473"/>
                    <a:pt x="342084" y="1462"/>
                    <a:pt x="359671" y="5558"/>
                  </a:cubicBezTo>
                  <a:cubicBezTo>
                    <a:pt x="385733" y="11562"/>
                    <a:pt x="409887" y="24063"/>
                    <a:pt x="432135" y="38824"/>
                  </a:cubicBezTo>
                  <a:cubicBezTo>
                    <a:pt x="470840" y="64533"/>
                    <a:pt x="506083" y="100059"/>
                    <a:pt x="516748" y="145261"/>
                  </a:cubicBezTo>
                  <a:lnTo>
                    <a:pt x="424225" y="191522"/>
                  </a:lnTo>
                  <a:cubicBezTo>
                    <a:pt x="404025" y="201622"/>
                    <a:pt x="383826" y="211722"/>
                    <a:pt x="364685" y="223658"/>
                  </a:cubicBezTo>
                  <a:cubicBezTo>
                    <a:pt x="353032" y="230933"/>
                    <a:pt x="341872" y="238843"/>
                    <a:pt x="330148" y="246047"/>
                  </a:cubicBezTo>
                  <a:cubicBezTo>
                    <a:pt x="294269" y="268013"/>
                    <a:pt x="254293" y="282421"/>
                    <a:pt x="214671" y="296617"/>
                  </a:cubicBezTo>
                  <a:cubicBezTo>
                    <a:pt x="267854" y="388010"/>
                    <a:pt x="321390" y="480250"/>
                    <a:pt x="354374" y="58478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1759452" y="6461846"/>
              <a:ext cx="357847" cy="378936"/>
            </a:xfrm>
            <a:custGeom>
              <a:avLst/>
              <a:gdLst/>
              <a:ahLst/>
              <a:cxnLst/>
              <a:rect l="l" t="t" r="r" b="b"/>
              <a:pathLst>
                <a:path w="357847" h="378936" extrusionOk="0">
                  <a:moveTo>
                    <a:pt x="1175" y="0"/>
                  </a:moveTo>
                  <a:cubicBezTo>
                    <a:pt x="-4404" y="74937"/>
                    <a:pt x="11487" y="170144"/>
                    <a:pt x="15301" y="188013"/>
                  </a:cubicBezTo>
                  <a:cubicBezTo>
                    <a:pt x="21869" y="218877"/>
                    <a:pt x="45671" y="261395"/>
                    <a:pt x="69755" y="281877"/>
                  </a:cubicBezTo>
                  <a:cubicBezTo>
                    <a:pt x="154509" y="354130"/>
                    <a:pt x="246679" y="384854"/>
                    <a:pt x="357848" y="378002"/>
                  </a:cubicBezTo>
                  <a:lnTo>
                    <a:pt x="353893" y="314155"/>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2016302" y="6339164"/>
              <a:ext cx="262595" cy="207081"/>
            </a:xfrm>
            <a:custGeom>
              <a:avLst/>
              <a:gdLst/>
              <a:ahLst/>
              <a:cxnLst/>
              <a:rect l="l" t="t" r="r" b="b"/>
              <a:pathLst>
                <a:path w="262595" h="207081" extrusionOk="0">
                  <a:moveTo>
                    <a:pt x="259629" y="0"/>
                  </a:moveTo>
                  <a:lnTo>
                    <a:pt x="262596" y="77621"/>
                  </a:lnTo>
                  <a:cubicBezTo>
                    <a:pt x="175935" y="122540"/>
                    <a:pt x="88356" y="165694"/>
                    <a:pt x="0" y="2070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2144068" y="6377516"/>
              <a:ext cx="291415" cy="351869"/>
            </a:xfrm>
            <a:custGeom>
              <a:avLst/>
              <a:gdLst/>
              <a:ahLst/>
              <a:cxnLst/>
              <a:rect l="l" t="t" r="r" b="b"/>
              <a:pathLst>
                <a:path w="291415" h="351869" extrusionOk="0">
                  <a:moveTo>
                    <a:pt x="0" y="145494"/>
                  </a:moveTo>
                  <a:lnTo>
                    <a:pt x="237381" y="0"/>
                  </a:lnTo>
                  <a:cubicBezTo>
                    <a:pt x="278628" y="51488"/>
                    <a:pt x="297839" y="119998"/>
                    <a:pt x="289505" y="185470"/>
                  </a:cubicBezTo>
                  <a:cubicBezTo>
                    <a:pt x="281171" y="250942"/>
                    <a:pt x="245292" y="312389"/>
                    <a:pt x="192462" y="351870"/>
                  </a:cubicBezTo>
                  <a:cubicBezTo>
                    <a:pt x="130803" y="281736"/>
                    <a:pt x="68015" y="212591"/>
                    <a:pt x="71" y="14549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2144447" y="6528166"/>
              <a:ext cx="191629" cy="275803"/>
            </a:xfrm>
            <a:custGeom>
              <a:avLst/>
              <a:gdLst/>
              <a:ahLst/>
              <a:cxnLst/>
              <a:rect l="l" t="t" r="r" b="b"/>
              <a:pathLst>
                <a:path w="191629" h="275803" extrusionOk="0">
                  <a:moveTo>
                    <a:pt x="822" y="0"/>
                  </a:moveTo>
                  <a:cubicBezTo>
                    <a:pt x="-2004" y="22248"/>
                    <a:pt x="3364" y="66532"/>
                    <a:pt x="3364" y="66532"/>
                  </a:cubicBezTo>
                  <a:cubicBezTo>
                    <a:pt x="3364" y="66532"/>
                    <a:pt x="11345" y="84330"/>
                    <a:pt x="17419" y="91887"/>
                  </a:cubicBezTo>
                  <a:cubicBezTo>
                    <a:pt x="121808" y="220078"/>
                    <a:pt x="116652" y="193804"/>
                    <a:pt x="183396" y="275803"/>
                  </a:cubicBezTo>
                  <a:cubicBezTo>
                    <a:pt x="191376" y="252637"/>
                    <a:pt x="193637" y="227494"/>
                    <a:pt x="189823" y="20326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2331657" y="6455772"/>
              <a:ext cx="115033" cy="343253"/>
            </a:xfrm>
            <a:custGeom>
              <a:avLst/>
              <a:gdLst/>
              <a:ahLst/>
              <a:cxnLst/>
              <a:rect l="l" t="t" r="r" b="b"/>
              <a:pathLst>
                <a:path w="115033" h="343253" extrusionOk="0">
                  <a:moveTo>
                    <a:pt x="0" y="343253"/>
                  </a:moveTo>
                  <a:cubicBezTo>
                    <a:pt x="29099" y="339298"/>
                    <a:pt x="52194" y="316626"/>
                    <a:pt x="68651" y="292260"/>
                  </a:cubicBezTo>
                  <a:cubicBezTo>
                    <a:pt x="125365" y="208283"/>
                    <a:pt x="125859" y="95843"/>
                    <a:pt x="92806"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 name="Google Shape;34;p2"/>
          <p:cNvGrpSpPr/>
          <p:nvPr/>
        </p:nvGrpSpPr>
        <p:grpSpPr>
          <a:xfrm>
            <a:off x="10400088" y="1068016"/>
            <a:ext cx="537539" cy="527370"/>
            <a:chOff x="3769213" y="6330241"/>
            <a:chExt cx="537539" cy="527370"/>
          </a:xfrm>
        </p:grpSpPr>
        <p:sp>
          <p:nvSpPr>
            <p:cNvPr id="35" name="Google Shape;35;p2"/>
            <p:cNvSpPr/>
            <p:nvPr/>
          </p:nvSpPr>
          <p:spPr>
            <a:xfrm>
              <a:off x="3769213" y="6330241"/>
              <a:ext cx="537539" cy="527370"/>
            </a:xfrm>
            <a:custGeom>
              <a:avLst/>
              <a:gdLst/>
              <a:ahLst/>
              <a:cxnLst/>
              <a:rect l="l" t="t" r="r" b="b"/>
              <a:pathLst>
                <a:path w="537539" h="527370" extrusionOk="0">
                  <a:moveTo>
                    <a:pt x="32570" y="392505"/>
                  </a:moveTo>
                  <a:cubicBezTo>
                    <a:pt x="-11502" y="311777"/>
                    <a:pt x="-11079" y="208095"/>
                    <a:pt x="35253" y="128638"/>
                  </a:cubicBezTo>
                  <a:cubicBezTo>
                    <a:pt x="81586" y="49181"/>
                    <a:pt x="172625" y="-2519"/>
                    <a:pt x="264583" y="95"/>
                  </a:cubicBezTo>
                  <a:cubicBezTo>
                    <a:pt x="294247" y="942"/>
                    <a:pt x="323558" y="7017"/>
                    <a:pt x="352233" y="14644"/>
                  </a:cubicBezTo>
                  <a:cubicBezTo>
                    <a:pt x="376458" y="21071"/>
                    <a:pt x="400754" y="28840"/>
                    <a:pt x="421519" y="42895"/>
                  </a:cubicBezTo>
                  <a:cubicBezTo>
                    <a:pt x="441789" y="56668"/>
                    <a:pt x="457752" y="75879"/>
                    <a:pt x="472019" y="95796"/>
                  </a:cubicBezTo>
                  <a:cubicBezTo>
                    <a:pt x="505355" y="142269"/>
                    <a:pt x="531699" y="195594"/>
                    <a:pt x="536714" y="252591"/>
                  </a:cubicBezTo>
                  <a:cubicBezTo>
                    <a:pt x="541729" y="310364"/>
                    <a:pt x="523718" y="369763"/>
                    <a:pt x="487486" y="414965"/>
                  </a:cubicBezTo>
                  <a:cubicBezTo>
                    <a:pt x="463755" y="444629"/>
                    <a:pt x="432961" y="467866"/>
                    <a:pt x="400896" y="488207"/>
                  </a:cubicBezTo>
                  <a:cubicBezTo>
                    <a:pt x="381826" y="500284"/>
                    <a:pt x="361980" y="511585"/>
                    <a:pt x="340438" y="518365"/>
                  </a:cubicBezTo>
                  <a:cubicBezTo>
                    <a:pt x="324264" y="523450"/>
                    <a:pt x="307384" y="525993"/>
                    <a:pt x="290504" y="526911"/>
                  </a:cubicBezTo>
                  <a:cubicBezTo>
                    <a:pt x="191342" y="532561"/>
                    <a:pt x="83846" y="486017"/>
                    <a:pt x="32711" y="39236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028385" y="6383872"/>
              <a:ext cx="2445" cy="64381"/>
            </a:xfrm>
            <a:custGeom>
              <a:avLst/>
              <a:gdLst/>
              <a:ahLst/>
              <a:cxnLst/>
              <a:rect l="l" t="t" r="r" b="b"/>
              <a:pathLst>
                <a:path w="2445" h="64381" extrusionOk="0">
                  <a:moveTo>
                    <a:pt x="186" y="0"/>
                  </a:moveTo>
                  <a:cubicBezTo>
                    <a:pt x="327" y="18999"/>
                    <a:pt x="-874" y="38634"/>
                    <a:pt x="1457" y="57562"/>
                  </a:cubicBezTo>
                  <a:cubicBezTo>
                    <a:pt x="1739" y="60105"/>
                    <a:pt x="2022" y="69075"/>
                    <a:pt x="2446" y="6123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2"/>
            <p:cNvSpPr/>
            <p:nvPr/>
          </p:nvSpPr>
          <p:spPr>
            <a:xfrm>
              <a:off x="4197301" y="6593497"/>
              <a:ext cx="57561" cy="2048"/>
            </a:xfrm>
            <a:custGeom>
              <a:avLst/>
              <a:gdLst/>
              <a:ahLst/>
              <a:cxnLst/>
              <a:rect l="l" t="t" r="r" b="b"/>
              <a:pathLst>
                <a:path w="57561" h="2048" extrusionOk="0">
                  <a:moveTo>
                    <a:pt x="0" y="0"/>
                  </a:moveTo>
                  <a:lnTo>
                    <a:pt x="57562" y="2048"/>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2"/>
            <p:cNvSpPr/>
            <p:nvPr/>
          </p:nvSpPr>
          <p:spPr>
            <a:xfrm>
              <a:off x="4029206" y="6762510"/>
              <a:ext cx="1391" cy="49298"/>
            </a:xfrm>
            <a:custGeom>
              <a:avLst/>
              <a:gdLst/>
              <a:ahLst/>
              <a:cxnLst/>
              <a:rect l="l" t="t" r="r" b="b"/>
              <a:pathLst>
                <a:path w="1391" h="49298" extrusionOk="0">
                  <a:moveTo>
                    <a:pt x="0" y="0"/>
                  </a:moveTo>
                  <a:cubicBezTo>
                    <a:pt x="1201" y="16386"/>
                    <a:pt x="1625" y="32842"/>
                    <a:pt x="1271" y="49299"/>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3806021" y="6603799"/>
              <a:ext cx="67371" cy="4953"/>
            </a:xfrm>
            <a:custGeom>
              <a:avLst/>
              <a:gdLst/>
              <a:ahLst/>
              <a:cxnLst/>
              <a:rect l="l" t="t" r="r" b="b"/>
              <a:pathLst>
                <a:path w="67371" h="4953" extrusionOk="0">
                  <a:moveTo>
                    <a:pt x="0" y="4953"/>
                  </a:moveTo>
                  <a:cubicBezTo>
                    <a:pt x="20624" y="2764"/>
                    <a:pt x="41247" y="1139"/>
                    <a:pt x="61870" y="9"/>
                  </a:cubicBezTo>
                  <a:cubicBezTo>
                    <a:pt x="64484" y="-132"/>
                    <a:pt x="68298" y="1351"/>
                    <a:pt x="67168" y="36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4004640" y="6598359"/>
              <a:ext cx="60296" cy="53656"/>
            </a:xfrm>
            <a:custGeom>
              <a:avLst/>
              <a:gdLst/>
              <a:ahLst/>
              <a:cxnLst/>
              <a:rect l="l" t="t" r="r" b="b"/>
              <a:pathLst>
                <a:path w="60296" h="53656" extrusionOk="0">
                  <a:moveTo>
                    <a:pt x="24213" y="1211"/>
                  </a:moveTo>
                  <a:cubicBezTo>
                    <a:pt x="16373" y="-1048"/>
                    <a:pt x="7686" y="3754"/>
                    <a:pt x="3519" y="10746"/>
                  </a:cubicBezTo>
                  <a:cubicBezTo>
                    <a:pt x="-1425" y="19080"/>
                    <a:pt x="-1002" y="30028"/>
                    <a:pt x="3801" y="38432"/>
                  </a:cubicBezTo>
                  <a:cubicBezTo>
                    <a:pt x="8674" y="46908"/>
                    <a:pt x="17785" y="52699"/>
                    <a:pt x="27461" y="53547"/>
                  </a:cubicBezTo>
                  <a:cubicBezTo>
                    <a:pt x="37138" y="54394"/>
                    <a:pt x="47167" y="50298"/>
                    <a:pt x="53453" y="42811"/>
                  </a:cubicBezTo>
                  <a:cubicBezTo>
                    <a:pt x="60092" y="34901"/>
                    <a:pt x="62281" y="23248"/>
                    <a:pt x="58326" y="13642"/>
                  </a:cubicBezTo>
                  <a:cubicBezTo>
                    <a:pt x="54371" y="4037"/>
                    <a:pt x="44342" y="-2814"/>
                    <a:pt x="24213" y="1141"/>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4057599" y="6505635"/>
              <a:ext cx="91534" cy="95560"/>
            </a:xfrm>
            <a:custGeom>
              <a:avLst/>
              <a:gdLst/>
              <a:ahLst/>
              <a:cxnLst/>
              <a:rect l="l" t="t" r="r" b="b"/>
              <a:pathLst>
                <a:path w="91534" h="95560" extrusionOk="0">
                  <a:moveTo>
                    <a:pt x="0" y="95560"/>
                  </a:moveTo>
                  <a:lnTo>
                    <a:pt x="9153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3961827" y="6533816"/>
              <a:ext cx="51064" cy="65331"/>
            </a:xfrm>
            <a:custGeom>
              <a:avLst/>
              <a:gdLst/>
              <a:ahLst/>
              <a:cxnLst/>
              <a:rect l="l" t="t" r="r" b="b"/>
              <a:pathLst>
                <a:path w="51064" h="65331" extrusionOk="0">
                  <a:moveTo>
                    <a:pt x="51064" y="65331"/>
                  </a:moveTo>
                  <a:cubicBezTo>
                    <a:pt x="33125" y="44284"/>
                    <a:pt x="16103" y="22460"/>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4118621" y="6503658"/>
              <a:ext cx="33678" cy="35455"/>
            </a:xfrm>
            <a:custGeom>
              <a:avLst/>
              <a:gdLst/>
              <a:ahLst/>
              <a:cxnLst/>
              <a:rect l="l" t="t" r="r" b="b"/>
              <a:pathLst>
                <a:path w="33678" h="35455" extrusionOk="0">
                  <a:moveTo>
                    <a:pt x="0" y="10524"/>
                  </a:moveTo>
                  <a:lnTo>
                    <a:pt x="33548" y="0"/>
                  </a:lnTo>
                  <a:cubicBezTo>
                    <a:pt x="34184" y="12007"/>
                    <a:pt x="32489" y="24084"/>
                    <a:pt x="28604" y="3545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3960693" y="6527514"/>
              <a:ext cx="26135" cy="29891"/>
            </a:xfrm>
            <a:custGeom>
              <a:avLst/>
              <a:gdLst/>
              <a:ahLst/>
              <a:cxnLst/>
              <a:rect l="l" t="t" r="r" b="b"/>
              <a:pathLst>
                <a:path w="26135" h="29891" extrusionOk="0">
                  <a:moveTo>
                    <a:pt x="2970" y="29891"/>
                  </a:moveTo>
                  <a:cubicBezTo>
                    <a:pt x="922" y="20145"/>
                    <a:pt x="-67" y="10186"/>
                    <a:pt x="4" y="298"/>
                  </a:cubicBezTo>
                  <a:cubicBezTo>
                    <a:pt x="215" y="1569"/>
                    <a:pt x="922" y="1075"/>
                    <a:pt x="1133" y="2346"/>
                  </a:cubicBezTo>
                  <a:cubicBezTo>
                    <a:pt x="1133" y="1782"/>
                    <a:pt x="639" y="-196"/>
                    <a:pt x="1133" y="16"/>
                  </a:cubicBezTo>
                  <a:cubicBezTo>
                    <a:pt x="17872" y="6867"/>
                    <a:pt x="18226" y="7149"/>
                    <a:pt x="26136" y="983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 name="Google Shape;45;p2"/>
          <p:cNvSpPr/>
          <p:nvPr/>
        </p:nvSpPr>
        <p:spPr>
          <a:xfrm rot="9520326">
            <a:off x="7479928" y="1218698"/>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 name="Google Shape;46;p2"/>
          <p:cNvGrpSpPr/>
          <p:nvPr/>
        </p:nvGrpSpPr>
        <p:grpSpPr>
          <a:xfrm rot="-2474745">
            <a:off x="4462572" y="4406490"/>
            <a:ext cx="449403" cy="1428141"/>
            <a:chOff x="2748074" y="4303871"/>
            <a:chExt cx="449396" cy="1428120"/>
          </a:xfrm>
        </p:grpSpPr>
        <p:sp>
          <p:nvSpPr>
            <p:cNvPr id="47" name="Google Shape;47;p2"/>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2"/>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2"/>
            <p:cNvSpPr/>
            <p:nvPr/>
          </p:nvSpPr>
          <p:spPr>
            <a:xfrm>
              <a:off x="3066341" y="5597294"/>
              <a:ext cx="131129" cy="134697"/>
            </a:xfrm>
            <a:custGeom>
              <a:avLst/>
              <a:gdLst/>
              <a:ahLst/>
              <a:cxnLst/>
              <a:rect l="l" t="t" r="r" b="b"/>
              <a:pathLst>
                <a:path w="131129" h="134697" extrusionOk="0">
                  <a:moveTo>
                    <a:pt x="64120" y="7832"/>
                  </a:moveTo>
                  <a:cubicBezTo>
                    <a:pt x="28736" y="19485"/>
                    <a:pt x="2180" y="54093"/>
                    <a:pt x="131" y="91314"/>
                  </a:cubicBezTo>
                  <a:cubicBezTo>
                    <a:pt x="-434" y="100990"/>
                    <a:pt x="696" y="111231"/>
                    <a:pt x="6064" y="119354"/>
                  </a:cubicBezTo>
                  <a:cubicBezTo>
                    <a:pt x="14539" y="132279"/>
                    <a:pt x="32055" y="136870"/>
                    <a:pt x="47099" y="133762"/>
                  </a:cubicBezTo>
                  <a:cubicBezTo>
                    <a:pt x="62143" y="130654"/>
                    <a:pt x="75138" y="121120"/>
                    <a:pt x="86368" y="110525"/>
                  </a:cubicBezTo>
                  <a:cubicBezTo>
                    <a:pt x="99011" y="98659"/>
                    <a:pt x="110170" y="85240"/>
                    <a:pt x="119422" y="70620"/>
                  </a:cubicBezTo>
                  <a:cubicBezTo>
                    <a:pt x="124790" y="62145"/>
                    <a:pt x="129663" y="53034"/>
                    <a:pt x="130864" y="43075"/>
                  </a:cubicBezTo>
                  <a:cubicBezTo>
                    <a:pt x="132700" y="27820"/>
                    <a:pt x="124861" y="11787"/>
                    <a:pt x="111653" y="3877"/>
                  </a:cubicBezTo>
                  <a:cubicBezTo>
                    <a:pt x="98446" y="-4034"/>
                    <a:pt x="83119" y="1616"/>
                    <a:pt x="64050" y="790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 name="Google Shape;50;p2"/>
          <p:cNvSpPr/>
          <p:nvPr/>
        </p:nvSpPr>
        <p:spPr>
          <a:xfrm>
            <a:off x="1438875" y="28136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1" name="Google Shape;51;p2"/>
          <p:cNvGrpSpPr/>
          <p:nvPr/>
        </p:nvGrpSpPr>
        <p:grpSpPr>
          <a:xfrm>
            <a:off x="5147599" y="890737"/>
            <a:ext cx="714761" cy="797669"/>
            <a:chOff x="5932213" y="4153080"/>
            <a:chExt cx="714761" cy="797669"/>
          </a:xfrm>
        </p:grpSpPr>
        <p:sp>
          <p:nvSpPr>
            <p:cNvPr id="52" name="Google Shape;52;p2"/>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2"/>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2"/>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2"/>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2"/>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2"/>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2"/>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2"/>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2"/>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2"/>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2"/>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2"/>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2"/>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2"/>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 name="Google Shape;67;p2"/>
          <p:cNvGrpSpPr/>
          <p:nvPr/>
        </p:nvGrpSpPr>
        <p:grpSpPr>
          <a:xfrm>
            <a:off x="9333494" y="5206218"/>
            <a:ext cx="718538" cy="497904"/>
            <a:chOff x="9711053" y="4291818"/>
            <a:chExt cx="718538" cy="497904"/>
          </a:xfrm>
        </p:grpSpPr>
        <p:sp>
          <p:nvSpPr>
            <p:cNvPr id="68" name="Google Shape;68;p2"/>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2"/>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2"/>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2"/>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2"/>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 name="Google Shape;73;p2"/>
          <p:cNvGrpSpPr/>
          <p:nvPr/>
        </p:nvGrpSpPr>
        <p:grpSpPr>
          <a:xfrm>
            <a:off x="10412711" y="4663833"/>
            <a:ext cx="757664" cy="739072"/>
            <a:chOff x="2714053" y="3696339"/>
            <a:chExt cx="757664" cy="739072"/>
          </a:xfrm>
        </p:grpSpPr>
        <p:sp>
          <p:nvSpPr>
            <p:cNvPr id="74" name="Google Shape;74;p2"/>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2"/>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2"/>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2"/>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2"/>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2"/>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2"/>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1" name="Google Shape;81;p2"/>
          <p:cNvGrpSpPr/>
          <p:nvPr/>
        </p:nvGrpSpPr>
        <p:grpSpPr>
          <a:xfrm>
            <a:off x="9377004" y="837727"/>
            <a:ext cx="679947" cy="652506"/>
            <a:chOff x="3896486" y="3679569"/>
            <a:chExt cx="792294" cy="760319"/>
          </a:xfrm>
        </p:grpSpPr>
        <p:sp>
          <p:nvSpPr>
            <p:cNvPr id="82" name="Google Shape;82;p2"/>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2"/>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2"/>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2"/>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 name="Google Shape;86;p2"/>
          <p:cNvGrpSpPr/>
          <p:nvPr/>
        </p:nvGrpSpPr>
        <p:grpSpPr>
          <a:xfrm rot="742108">
            <a:off x="3384135" y="987825"/>
            <a:ext cx="741052" cy="743051"/>
            <a:chOff x="7970244" y="-543333"/>
            <a:chExt cx="741045" cy="743044"/>
          </a:xfrm>
        </p:grpSpPr>
        <p:sp>
          <p:nvSpPr>
            <p:cNvPr id="87" name="Google Shape;87;p2"/>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2"/>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2"/>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2"/>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 name="Google Shape;91;p2"/>
          <p:cNvSpPr/>
          <p:nvPr/>
        </p:nvSpPr>
        <p:spPr>
          <a:xfrm rot="-459229">
            <a:off x="5457546" y="528247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92" name="Google Shape;92;p2"/>
          <p:cNvGrpSpPr/>
          <p:nvPr/>
        </p:nvGrpSpPr>
        <p:grpSpPr>
          <a:xfrm rot="-1479810">
            <a:off x="5604310" y="5220668"/>
            <a:ext cx="735272" cy="651165"/>
            <a:chOff x="3116097" y="-1477902"/>
            <a:chExt cx="735251" cy="651147"/>
          </a:xfrm>
        </p:grpSpPr>
        <p:sp>
          <p:nvSpPr>
            <p:cNvPr id="93" name="Google Shape;93;p2"/>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2"/>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2"/>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2"/>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2"/>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2"/>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2"/>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2"/>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3 Six columns">
  <p:cSld name="CUSTOM_12">
    <p:spTree>
      <p:nvGrpSpPr>
        <p:cNvPr id="1" name="Shape 465"/>
        <p:cNvGrpSpPr/>
        <p:nvPr/>
      </p:nvGrpSpPr>
      <p:grpSpPr>
        <a:xfrm>
          <a:off x="0" y="0"/>
          <a:ext cx="0" cy="0"/>
          <a:chOff x="0" y="0"/>
          <a:chExt cx="0" cy="0"/>
        </a:xfrm>
      </p:grpSpPr>
      <p:sp>
        <p:nvSpPr>
          <p:cNvPr id="466" name="Google Shape;466;p15"/>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67" name="Google Shape;467;p15"/>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468" name="Google Shape;468;p15"/>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469" name="Google Shape;469;p15"/>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470" name="Google Shape;470;p15"/>
          <p:cNvSpPr txBox="1">
            <a:spLocks noGrp="1"/>
          </p:cNvSpPr>
          <p:nvPr>
            <p:ph type="subTitle" idx="1"/>
          </p:nvPr>
        </p:nvSpPr>
        <p:spPr>
          <a:xfrm>
            <a:off x="1014275" y="2364825"/>
            <a:ext cx="3027600" cy="530700"/>
          </a:xfrm>
          <a:prstGeom prst="rect">
            <a:avLst/>
          </a:prstGeom>
          <a:solidFill>
            <a:schemeClr val="accent2"/>
          </a:solidFill>
        </p:spPr>
        <p:txBody>
          <a:bodyPr spcFirstLastPara="1" wrap="square" lIns="121900" tIns="121900" rIns="121900" bIns="121900" anchor="ctr" anchorCtr="0">
            <a:noAutofit/>
          </a:bodyPr>
          <a:lstStyle>
            <a:lvl1pPr lvl="0" algn="ctr" rtl="0">
              <a:lnSpc>
                <a:spcPct val="100000"/>
              </a:lnSpc>
              <a:spcBef>
                <a:spcPts val="0"/>
              </a:spcBef>
              <a:spcAft>
                <a:spcPts val="0"/>
              </a:spcAft>
              <a:buSzPts val="2000"/>
              <a:buNone/>
              <a:defRPr sz="2000" b="1">
                <a:solidFill>
                  <a:schemeClr val="dk1"/>
                </a:solidFill>
              </a:defRPr>
            </a:lvl1pPr>
            <a:lvl2pPr lvl="1" rtl="0">
              <a:spcBef>
                <a:spcPts val="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71" name="Google Shape;471;p15"/>
          <p:cNvSpPr txBox="1">
            <a:spLocks noGrp="1"/>
          </p:cNvSpPr>
          <p:nvPr>
            <p:ph type="subTitle" idx="2"/>
          </p:nvPr>
        </p:nvSpPr>
        <p:spPr>
          <a:xfrm>
            <a:off x="1014275" y="4216652"/>
            <a:ext cx="3027600" cy="530700"/>
          </a:xfrm>
          <a:prstGeom prst="rect">
            <a:avLst/>
          </a:prstGeom>
          <a:solidFill>
            <a:schemeClr val="accent2"/>
          </a:solidFill>
        </p:spPr>
        <p:txBody>
          <a:bodyPr spcFirstLastPara="1" wrap="square" lIns="121900" tIns="121900" rIns="121900" bIns="121900" anchor="ctr" anchorCtr="0">
            <a:noAutofit/>
          </a:bodyPr>
          <a:lstStyle>
            <a:lvl1pPr lvl="0" algn="ctr" rtl="0">
              <a:lnSpc>
                <a:spcPct val="100000"/>
              </a:lnSpc>
              <a:spcBef>
                <a:spcPts val="0"/>
              </a:spcBef>
              <a:spcAft>
                <a:spcPts val="0"/>
              </a:spcAft>
              <a:buSzPts val="2000"/>
              <a:buNone/>
              <a:defRPr sz="2000" b="1">
                <a:solidFill>
                  <a:schemeClr val="dk1"/>
                </a:solidFill>
              </a:defRPr>
            </a:lvl1pPr>
            <a:lvl2pPr lvl="1" rtl="0">
              <a:spcBef>
                <a:spcPts val="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72" name="Google Shape;472;p15"/>
          <p:cNvSpPr txBox="1">
            <a:spLocks noGrp="1"/>
          </p:cNvSpPr>
          <p:nvPr>
            <p:ph type="subTitle" idx="3"/>
          </p:nvPr>
        </p:nvSpPr>
        <p:spPr>
          <a:xfrm>
            <a:off x="8150124" y="2373026"/>
            <a:ext cx="3027600" cy="530700"/>
          </a:xfrm>
          <a:prstGeom prst="rect">
            <a:avLst/>
          </a:prstGeom>
          <a:solidFill>
            <a:schemeClr val="accent2"/>
          </a:solidFill>
        </p:spPr>
        <p:txBody>
          <a:bodyPr spcFirstLastPara="1" wrap="square" lIns="121900" tIns="121900" rIns="121900" bIns="121900" anchor="ctr" anchorCtr="0">
            <a:noAutofit/>
          </a:bodyPr>
          <a:lstStyle>
            <a:lvl1pPr lvl="0" algn="ctr" rtl="0">
              <a:lnSpc>
                <a:spcPct val="100000"/>
              </a:lnSpc>
              <a:spcBef>
                <a:spcPts val="0"/>
              </a:spcBef>
              <a:spcAft>
                <a:spcPts val="0"/>
              </a:spcAft>
              <a:buSzPts val="2000"/>
              <a:buNone/>
              <a:defRPr sz="2000" b="1">
                <a:solidFill>
                  <a:schemeClr val="dk1"/>
                </a:solidFill>
              </a:defRPr>
            </a:lvl1pPr>
            <a:lvl2pPr lvl="1" rtl="0">
              <a:spcBef>
                <a:spcPts val="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73" name="Google Shape;473;p15"/>
          <p:cNvSpPr txBox="1">
            <a:spLocks noGrp="1"/>
          </p:cNvSpPr>
          <p:nvPr>
            <p:ph type="subTitle" idx="4"/>
          </p:nvPr>
        </p:nvSpPr>
        <p:spPr>
          <a:xfrm>
            <a:off x="4601473" y="2379993"/>
            <a:ext cx="3027600" cy="530700"/>
          </a:xfrm>
          <a:prstGeom prst="rect">
            <a:avLst/>
          </a:prstGeom>
          <a:solidFill>
            <a:schemeClr val="accent2"/>
          </a:solidFill>
        </p:spPr>
        <p:txBody>
          <a:bodyPr spcFirstLastPara="1" wrap="square" lIns="121900" tIns="121900" rIns="121900" bIns="121900" anchor="ctr" anchorCtr="0">
            <a:noAutofit/>
          </a:bodyPr>
          <a:lstStyle>
            <a:lvl1pPr lvl="0" algn="ctr" rtl="0">
              <a:lnSpc>
                <a:spcPct val="100000"/>
              </a:lnSpc>
              <a:spcBef>
                <a:spcPts val="0"/>
              </a:spcBef>
              <a:spcAft>
                <a:spcPts val="0"/>
              </a:spcAft>
              <a:buSzPts val="2000"/>
              <a:buNone/>
              <a:defRPr sz="2000" b="1">
                <a:solidFill>
                  <a:schemeClr val="dk1"/>
                </a:solidFill>
              </a:defRPr>
            </a:lvl1pPr>
            <a:lvl2pPr lvl="1" rtl="0">
              <a:spcBef>
                <a:spcPts val="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74" name="Google Shape;474;p15"/>
          <p:cNvSpPr txBox="1">
            <a:spLocks noGrp="1"/>
          </p:cNvSpPr>
          <p:nvPr>
            <p:ph type="subTitle" idx="5"/>
          </p:nvPr>
        </p:nvSpPr>
        <p:spPr>
          <a:xfrm>
            <a:off x="4601473" y="4216652"/>
            <a:ext cx="3027600" cy="530700"/>
          </a:xfrm>
          <a:prstGeom prst="rect">
            <a:avLst/>
          </a:prstGeom>
          <a:solidFill>
            <a:schemeClr val="accent2"/>
          </a:solidFill>
        </p:spPr>
        <p:txBody>
          <a:bodyPr spcFirstLastPara="1" wrap="square" lIns="121900" tIns="121900" rIns="121900" bIns="121900" anchor="ctr" anchorCtr="0">
            <a:noAutofit/>
          </a:bodyPr>
          <a:lstStyle>
            <a:lvl1pPr lvl="0" algn="ctr" rtl="0">
              <a:lnSpc>
                <a:spcPct val="100000"/>
              </a:lnSpc>
              <a:spcBef>
                <a:spcPts val="0"/>
              </a:spcBef>
              <a:spcAft>
                <a:spcPts val="0"/>
              </a:spcAft>
              <a:buSzPts val="2000"/>
              <a:buNone/>
              <a:defRPr sz="2000" b="1">
                <a:solidFill>
                  <a:schemeClr val="dk1"/>
                </a:solidFill>
              </a:defRPr>
            </a:lvl1pPr>
            <a:lvl2pPr lvl="1" rtl="0">
              <a:spcBef>
                <a:spcPts val="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75" name="Google Shape;475;p15"/>
          <p:cNvSpPr txBox="1">
            <a:spLocks noGrp="1"/>
          </p:cNvSpPr>
          <p:nvPr>
            <p:ph type="subTitle" idx="6"/>
          </p:nvPr>
        </p:nvSpPr>
        <p:spPr>
          <a:xfrm>
            <a:off x="8150124" y="4200440"/>
            <a:ext cx="3027600" cy="530700"/>
          </a:xfrm>
          <a:prstGeom prst="rect">
            <a:avLst/>
          </a:prstGeom>
          <a:solidFill>
            <a:schemeClr val="accent2"/>
          </a:solidFill>
        </p:spPr>
        <p:txBody>
          <a:bodyPr spcFirstLastPara="1" wrap="square" lIns="121900" tIns="121900" rIns="121900" bIns="121900" anchor="ctr" anchorCtr="0">
            <a:noAutofit/>
          </a:bodyPr>
          <a:lstStyle>
            <a:lvl1pPr lvl="0" algn="ctr" rtl="0">
              <a:lnSpc>
                <a:spcPct val="100000"/>
              </a:lnSpc>
              <a:spcBef>
                <a:spcPts val="0"/>
              </a:spcBef>
              <a:spcAft>
                <a:spcPts val="0"/>
              </a:spcAft>
              <a:buSzPts val="2000"/>
              <a:buNone/>
              <a:defRPr sz="2000" b="1">
                <a:solidFill>
                  <a:schemeClr val="dk1"/>
                </a:solidFill>
              </a:defRPr>
            </a:lvl1pPr>
            <a:lvl2pPr lvl="1" rtl="0">
              <a:spcBef>
                <a:spcPts val="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76" name="Google Shape;476;p15"/>
          <p:cNvSpPr txBox="1">
            <a:spLocks noGrp="1"/>
          </p:cNvSpPr>
          <p:nvPr>
            <p:ph type="title"/>
          </p:nvPr>
        </p:nvSpPr>
        <p:spPr>
          <a:xfrm>
            <a:off x="720400" y="898175"/>
            <a:ext cx="1091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477" name="Google Shape;477;p15"/>
          <p:cNvSpPr txBox="1">
            <a:spLocks noGrp="1"/>
          </p:cNvSpPr>
          <p:nvPr>
            <p:ph type="body" idx="7"/>
          </p:nvPr>
        </p:nvSpPr>
        <p:spPr>
          <a:xfrm>
            <a:off x="4571787" y="2589800"/>
            <a:ext cx="3250500" cy="8340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478" name="Google Shape;478;p15"/>
          <p:cNvSpPr txBox="1">
            <a:spLocks noGrp="1"/>
          </p:cNvSpPr>
          <p:nvPr>
            <p:ph type="body" idx="8"/>
          </p:nvPr>
        </p:nvSpPr>
        <p:spPr>
          <a:xfrm>
            <a:off x="8381787"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79" name="Google Shape;479;p15"/>
          <p:cNvSpPr txBox="1">
            <a:spLocks noGrp="1"/>
          </p:cNvSpPr>
          <p:nvPr>
            <p:ph type="body" idx="9"/>
          </p:nvPr>
        </p:nvSpPr>
        <p:spPr>
          <a:xfrm>
            <a:off x="4571787"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80" name="Google Shape;480;p15"/>
          <p:cNvSpPr txBox="1">
            <a:spLocks noGrp="1"/>
          </p:cNvSpPr>
          <p:nvPr>
            <p:ph type="body" idx="13"/>
          </p:nvPr>
        </p:nvSpPr>
        <p:spPr>
          <a:xfrm>
            <a:off x="720400" y="25898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81" name="Google Shape;481;p15"/>
          <p:cNvSpPr txBox="1">
            <a:spLocks noGrp="1"/>
          </p:cNvSpPr>
          <p:nvPr>
            <p:ph type="body" idx="14"/>
          </p:nvPr>
        </p:nvSpPr>
        <p:spPr>
          <a:xfrm>
            <a:off x="8381787" y="25898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82" name="Google Shape;482;p15"/>
          <p:cNvSpPr txBox="1">
            <a:spLocks noGrp="1"/>
          </p:cNvSpPr>
          <p:nvPr>
            <p:ph type="body" idx="15"/>
          </p:nvPr>
        </p:nvSpPr>
        <p:spPr>
          <a:xfrm>
            <a:off x="720400"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83" name="Google Shape;483;p15"/>
          <p:cNvSpPr/>
          <p:nvPr/>
        </p:nvSpPr>
        <p:spPr>
          <a:xfrm flipH="1">
            <a:off x="10878110" y="5394575"/>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84" name="Google Shape;484;p15"/>
          <p:cNvSpPr/>
          <p:nvPr/>
        </p:nvSpPr>
        <p:spPr>
          <a:xfrm rot="-2064314">
            <a:off x="603340" y="5460755"/>
            <a:ext cx="615268" cy="825175"/>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85" name="Google Shape;485;p15"/>
          <p:cNvGrpSpPr/>
          <p:nvPr/>
        </p:nvGrpSpPr>
        <p:grpSpPr>
          <a:xfrm flipH="1">
            <a:off x="10832626" y="5359112"/>
            <a:ext cx="714761" cy="797669"/>
            <a:chOff x="5932213" y="4153080"/>
            <a:chExt cx="714761" cy="797669"/>
          </a:xfrm>
        </p:grpSpPr>
        <p:sp>
          <p:nvSpPr>
            <p:cNvPr id="486" name="Google Shape;486;p15"/>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15"/>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1" name="Google Shape;501;p15"/>
          <p:cNvGrpSpPr/>
          <p:nvPr/>
        </p:nvGrpSpPr>
        <p:grpSpPr>
          <a:xfrm>
            <a:off x="10816529" y="963315"/>
            <a:ext cx="679947" cy="652506"/>
            <a:chOff x="3896486" y="3679569"/>
            <a:chExt cx="792294" cy="760319"/>
          </a:xfrm>
        </p:grpSpPr>
        <p:sp>
          <p:nvSpPr>
            <p:cNvPr id="502" name="Google Shape;502;p15"/>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6" name="Google Shape;506;p15"/>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15 Timeline">
  <p:cSld name="CUSTOM_14">
    <p:spTree>
      <p:nvGrpSpPr>
        <p:cNvPr id="1" name="Shape 525"/>
        <p:cNvGrpSpPr/>
        <p:nvPr/>
      </p:nvGrpSpPr>
      <p:grpSpPr>
        <a:xfrm>
          <a:off x="0" y="0"/>
          <a:ext cx="0" cy="0"/>
          <a:chOff x="0" y="0"/>
          <a:chExt cx="0" cy="0"/>
        </a:xfrm>
      </p:grpSpPr>
      <p:sp>
        <p:nvSpPr>
          <p:cNvPr id="526" name="Google Shape;526;p17"/>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27" name="Google Shape;527;p17"/>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28" name="Google Shape;528;p17"/>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529" name="Google Shape;529;p17"/>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530" name="Google Shape;530;p17"/>
          <p:cNvSpPr txBox="1">
            <a:spLocks noGrp="1"/>
          </p:cNvSpPr>
          <p:nvPr>
            <p:ph type="subTitle" idx="1"/>
          </p:nvPr>
        </p:nvSpPr>
        <p:spPr>
          <a:xfrm>
            <a:off x="415600"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31" name="Google Shape;531;p17"/>
          <p:cNvSpPr txBox="1">
            <a:spLocks noGrp="1"/>
          </p:cNvSpPr>
          <p:nvPr>
            <p:ph type="subTitle" idx="2"/>
          </p:nvPr>
        </p:nvSpPr>
        <p:spPr>
          <a:xfrm>
            <a:off x="277537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32" name="Google Shape;532;p17"/>
          <p:cNvSpPr txBox="1">
            <a:spLocks noGrp="1"/>
          </p:cNvSpPr>
          <p:nvPr>
            <p:ph type="subTitle" idx="3"/>
          </p:nvPr>
        </p:nvSpPr>
        <p:spPr>
          <a:xfrm>
            <a:off x="5135153"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33" name="Google Shape;533;p17"/>
          <p:cNvSpPr txBox="1">
            <a:spLocks noGrp="1"/>
          </p:cNvSpPr>
          <p:nvPr>
            <p:ph type="subTitle" idx="4"/>
          </p:nvPr>
        </p:nvSpPr>
        <p:spPr>
          <a:xfrm>
            <a:off x="7494930"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34" name="Google Shape;534;p17"/>
          <p:cNvSpPr txBox="1">
            <a:spLocks noGrp="1"/>
          </p:cNvSpPr>
          <p:nvPr>
            <p:ph type="subTitle" idx="5"/>
          </p:nvPr>
        </p:nvSpPr>
        <p:spPr>
          <a:xfrm>
            <a:off x="985470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35" name="Google Shape;535;p17"/>
          <p:cNvSpPr txBox="1">
            <a:spLocks noGrp="1"/>
          </p:cNvSpPr>
          <p:nvPr>
            <p:ph type="title"/>
          </p:nvPr>
        </p:nvSpPr>
        <p:spPr>
          <a:xfrm>
            <a:off x="415600" y="974367"/>
            <a:ext cx="113607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36" name="Google Shape;536;p17"/>
          <p:cNvSpPr txBox="1">
            <a:spLocks noGrp="1"/>
          </p:cNvSpPr>
          <p:nvPr>
            <p:ph type="body" idx="6"/>
          </p:nvPr>
        </p:nvSpPr>
        <p:spPr>
          <a:xfrm>
            <a:off x="807888" y="3177102"/>
            <a:ext cx="1847400" cy="2330100"/>
          </a:xfrm>
          <a:prstGeom prst="rect">
            <a:avLst/>
          </a:prstGeom>
        </p:spPr>
        <p:txBody>
          <a:bodyPr spcFirstLastPara="1" wrap="square" lIns="121900" tIns="121900" rIns="121900" bIns="121900" anchor="t" anchorCtr="0">
            <a:noAutofit/>
          </a:bodyPr>
          <a:lstStyle>
            <a:lvl1pPr marL="457200" lvl="0" indent="-330200" algn="ctr">
              <a:spcBef>
                <a:spcPts val="0"/>
              </a:spcBef>
              <a:spcAft>
                <a:spcPts val="0"/>
              </a:spcAft>
              <a:buSzPts val="1600"/>
              <a:buChar char="●"/>
              <a:defRPr sz="18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537" name="Google Shape;537;p17"/>
          <p:cNvSpPr txBox="1">
            <a:spLocks noGrp="1"/>
          </p:cNvSpPr>
          <p:nvPr>
            <p:ph type="body" idx="7"/>
          </p:nvPr>
        </p:nvSpPr>
        <p:spPr>
          <a:xfrm>
            <a:off x="2990091" y="3177102"/>
            <a:ext cx="1847400" cy="23301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8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538" name="Google Shape;538;p17"/>
          <p:cNvSpPr txBox="1">
            <a:spLocks noGrp="1"/>
          </p:cNvSpPr>
          <p:nvPr>
            <p:ph type="body" idx="8"/>
          </p:nvPr>
        </p:nvSpPr>
        <p:spPr>
          <a:xfrm>
            <a:off x="5172295" y="3177102"/>
            <a:ext cx="1847400" cy="23301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8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539" name="Google Shape;539;p17"/>
          <p:cNvSpPr txBox="1">
            <a:spLocks noGrp="1"/>
          </p:cNvSpPr>
          <p:nvPr>
            <p:ph type="body" idx="9"/>
          </p:nvPr>
        </p:nvSpPr>
        <p:spPr>
          <a:xfrm>
            <a:off x="7354499" y="3177102"/>
            <a:ext cx="1847400" cy="23301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8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540" name="Google Shape;540;p17"/>
          <p:cNvSpPr txBox="1">
            <a:spLocks noGrp="1"/>
          </p:cNvSpPr>
          <p:nvPr>
            <p:ph type="body" idx="13"/>
          </p:nvPr>
        </p:nvSpPr>
        <p:spPr>
          <a:xfrm>
            <a:off x="9536702" y="3177102"/>
            <a:ext cx="1847400" cy="23301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8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grpSp>
        <p:nvGrpSpPr>
          <p:cNvPr id="541" name="Google Shape;541;p17"/>
          <p:cNvGrpSpPr/>
          <p:nvPr/>
        </p:nvGrpSpPr>
        <p:grpSpPr>
          <a:xfrm>
            <a:off x="10824011" y="5368933"/>
            <a:ext cx="757664" cy="739072"/>
            <a:chOff x="2714053" y="3696339"/>
            <a:chExt cx="757664" cy="739072"/>
          </a:xfrm>
        </p:grpSpPr>
        <p:sp>
          <p:nvSpPr>
            <p:cNvPr id="542" name="Google Shape;542;p17"/>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17"/>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17"/>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17"/>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17"/>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17"/>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17"/>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49" name="Google Shape;549;p17"/>
          <p:cNvSpPr/>
          <p:nvPr/>
        </p:nvSpPr>
        <p:spPr>
          <a:xfrm>
            <a:off x="10850275" y="695326"/>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550" name="Google Shape;550;p17"/>
          <p:cNvGrpSpPr/>
          <p:nvPr/>
        </p:nvGrpSpPr>
        <p:grpSpPr>
          <a:xfrm>
            <a:off x="10876004" y="684690"/>
            <a:ext cx="679947" cy="652506"/>
            <a:chOff x="3896486" y="3679569"/>
            <a:chExt cx="792294" cy="760319"/>
          </a:xfrm>
        </p:grpSpPr>
        <p:sp>
          <p:nvSpPr>
            <p:cNvPr id="551" name="Google Shape;551;p17"/>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17"/>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17"/>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17"/>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55" name="Google Shape;555;p17"/>
          <p:cNvSpPr/>
          <p:nvPr/>
        </p:nvSpPr>
        <p:spPr>
          <a:xfrm rot="1751628">
            <a:off x="602950" y="782309"/>
            <a:ext cx="614979" cy="824788"/>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17"/>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6 Title and text left">
  <p:cSld name="CUSTOM_15">
    <p:spTree>
      <p:nvGrpSpPr>
        <p:cNvPr id="1" name="Shape 557"/>
        <p:cNvGrpSpPr/>
        <p:nvPr/>
      </p:nvGrpSpPr>
      <p:grpSpPr>
        <a:xfrm>
          <a:off x="0" y="0"/>
          <a:ext cx="0" cy="0"/>
          <a:chOff x="0" y="0"/>
          <a:chExt cx="0" cy="0"/>
        </a:xfrm>
      </p:grpSpPr>
      <p:sp>
        <p:nvSpPr>
          <p:cNvPr id="558" name="Google Shape;558;p18"/>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59" name="Google Shape;559;p18"/>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60" name="Google Shape;560;p18"/>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561" name="Google Shape;561;p18"/>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562" name="Google Shape;562;p18"/>
          <p:cNvSpPr txBox="1">
            <a:spLocks noGrp="1"/>
          </p:cNvSpPr>
          <p:nvPr>
            <p:ph type="title"/>
          </p:nvPr>
        </p:nvSpPr>
        <p:spPr>
          <a:xfrm>
            <a:off x="644200" y="974375"/>
            <a:ext cx="5581500" cy="7635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63" name="Google Shape;563;p18"/>
          <p:cNvSpPr txBox="1">
            <a:spLocks noGrp="1"/>
          </p:cNvSpPr>
          <p:nvPr>
            <p:ph type="body" idx="1"/>
          </p:nvPr>
        </p:nvSpPr>
        <p:spPr>
          <a:xfrm>
            <a:off x="644050" y="2097700"/>
            <a:ext cx="5581500" cy="3565800"/>
          </a:xfrm>
          <a:prstGeom prst="rect">
            <a:avLst/>
          </a:prstGeom>
        </p:spPr>
        <p:txBody>
          <a:bodyPr spcFirstLastPara="1" wrap="square" lIns="121900" tIns="121900" rIns="121900" bIns="121900" anchor="t" anchorCtr="0">
            <a:noAutofit/>
          </a:bodyPr>
          <a:lstStyle>
            <a:lvl1pPr marL="457200" lvl="0" indent="-349250" algn="r">
              <a:spcBef>
                <a:spcPts val="0"/>
              </a:spcBef>
              <a:spcAft>
                <a:spcPts val="0"/>
              </a:spcAft>
              <a:buSzPts val="1900"/>
              <a:buChar char="●"/>
              <a:defRPr/>
            </a:lvl1pPr>
            <a:lvl2pPr marL="914400" lvl="1" indent="-349250" algn="r">
              <a:spcBef>
                <a:spcPts val="2100"/>
              </a:spcBef>
              <a:spcAft>
                <a:spcPts val="0"/>
              </a:spcAft>
              <a:buSzPts val="1900"/>
              <a:buChar char="○"/>
              <a:defRPr/>
            </a:lvl2pPr>
            <a:lvl3pPr marL="1371600" lvl="2" indent="-349250" algn="r">
              <a:spcBef>
                <a:spcPts val="2100"/>
              </a:spcBef>
              <a:spcAft>
                <a:spcPts val="0"/>
              </a:spcAft>
              <a:buSzPts val="1900"/>
              <a:buChar char="■"/>
              <a:defRPr/>
            </a:lvl3pPr>
            <a:lvl4pPr marL="1828800" lvl="3" indent="-349250" algn="r">
              <a:spcBef>
                <a:spcPts val="2100"/>
              </a:spcBef>
              <a:spcAft>
                <a:spcPts val="0"/>
              </a:spcAft>
              <a:buSzPts val="1900"/>
              <a:buChar char="●"/>
              <a:defRPr/>
            </a:lvl4pPr>
            <a:lvl5pPr marL="2286000" lvl="4" indent="-349250" algn="r">
              <a:spcBef>
                <a:spcPts val="2100"/>
              </a:spcBef>
              <a:spcAft>
                <a:spcPts val="0"/>
              </a:spcAft>
              <a:buSzPts val="1900"/>
              <a:buChar char="○"/>
              <a:defRPr/>
            </a:lvl5pPr>
            <a:lvl6pPr marL="2743200" lvl="5" indent="-349250" algn="r">
              <a:spcBef>
                <a:spcPts val="2100"/>
              </a:spcBef>
              <a:spcAft>
                <a:spcPts val="0"/>
              </a:spcAft>
              <a:buSzPts val="1900"/>
              <a:buChar char="■"/>
              <a:defRPr/>
            </a:lvl6pPr>
            <a:lvl7pPr marL="3200400" lvl="6" indent="-349250" algn="r">
              <a:spcBef>
                <a:spcPts val="2100"/>
              </a:spcBef>
              <a:spcAft>
                <a:spcPts val="0"/>
              </a:spcAft>
              <a:buSzPts val="1900"/>
              <a:buChar char="●"/>
              <a:defRPr/>
            </a:lvl7pPr>
            <a:lvl8pPr marL="3657600" lvl="7" indent="-349250" algn="r">
              <a:spcBef>
                <a:spcPts val="2100"/>
              </a:spcBef>
              <a:spcAft>
                <a:spcPts val="0"/>
              </a:spcAft>
              <a:buSzPts val="1900"/>
              <a:buChar char="○"/>
              <a:defRPr/>
            </a:lvl8pPr>
            <a:lvl9pPr marL="4114800" lvl="8" indent="-349250" algn="r">
              <a:spcBef>
                <a:spcPts val="2100"/>
              </a:spcBef>
              <a:spcAft>
                <a:spcPts val="2100"/>
              </a:spcAft>
              <a:buSzPts val="1900"/>
              <a:buChar char="■"/>
              <a:defRPr/>
            </a:lvl9pPr>
          </a:lstStyle>
          <a:p>
            <a:endParaRPr/>
          </a:p>
        </p:txBody>
      </p:sp>
      <p:sp>
        <p:nvSpPr>
          <p:cNvPr id="564" name="Google Shape;564;p18"/>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565"/>
        <p:cNvGrpSpPr/>
        <p:nvPr/>
      </p:nvGrpSpPr>
      <p:grpSpPr>
        <a:xfrm>
          <a:off x="0" y="0"/>
          <a:ext cx="0" cy="0"/>
          <a:chOff x="0" y="0"/>
          <a:chExt cx="0" cy="0"/>
        </a:xfrm>
      </p:grpSpPr>
      <p:sp>
        <p:nvSpPr>
          <p:cNvPr id="566" name="Google Shape;566;p19"/>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67" name="Google Shape;567;p19"/>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68" name="Google Shape;568;p19"/>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569" name="Google Shape;569;p19"/>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570" name="Google Shape;570;p19"/>
          <p:cNvSpPr txBox="1">
            <a:spLocks noGrp="1"/>
          </p:cNvSpPr>
          <p:nvPr>
            <p:ph type="title"/>
          </p:nvPr>
        </p:nvSpPr>
        <p:spPr>
          <a:xfrm>
            <a:off x="5978200" y="974375"/>
            <a:ext cx="558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71" name="Google Shape;571;p19"/>
          <p:cNvSpPr txBox="1">
            <a:spLocks noGrp="1"/>
          </p:cNvSpPr>
          <p:nvPr>
            <p:ph type="body" idx="1"/>
          </p:nvPr>
        </p:nvSpPr>
        <p:spPr>
          <a:xfrm>
            <a:off x="5978300" y="2508425"/>
            <a:ext cx="5581500" cy="31068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572"/>
        <p:cNvGrpSpPr/>
        <p:nvPr/>
      </p:nvGrpSpPr>
      <p:grpSpPr>
        <a:xfrm>
          <a:off x="0" y="0"/>
          <a:ext cx="0" cy="0"/>
          <a:chOff x="0" y="0"/>
          <a:chExt cx="0" cy="0"/>
        </a:xfrm>
      </p:grpSpPr>
      <p:sp>
        <p:nvSpPr>
          <p:cNvPr id="573" name="Google Shape;573;p20"/>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74" name="Google Shape;574;p20"/>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75" name="Google Shape;575;p20"/>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576" name="Google Shape;576;p20"/>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577" name="Google Shape;577;p20"/>
          <p:cNvSpPr txBox="1">
            <a:spLocks noGrp="1"/>
          </p:cNvSpPr>
          <p:nvPr>
            <p:ph type="subTitle" idx="1"/>
          </p:nvPr>
        </p:nvSpPr>
        <p:spPr>
          <a:xfrm>
            <a:off x="3305250" y="3120925"/>
            <a:ext cx="5581500" cy="5220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dk1"/>
                </a:solidFill>
                <a:highlight>
                  <a:schemeClr val="accent2"/>
                </a:highlight>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578" name="Google Shape;578;p20"/>
          <p:cNvSpPr txBox="1">
            <a:spLocks noGrp="1"/>
          </p:cNvSpPr>
          <p:nvPr>
            <p:ph type="title"/>
          </p:nvPr>
        </p:nvSpPr>
        <p:spPr>
          <a:xfrm>
            <a:off x="3159300" y="1883275"/>
            <a:ext cx="5873400" cy="1341600"/>
          </a:xfrm>
          <a:prstGeom prst="rect">
            <a:avLst/>
          </a:prstGeom>
        </p:spPr>
        <p:txBody>
          <a:bodyPr spcFirstLastPara="1" wrap="square" lIns="121900" tIns="121900" rIns="121900" bIns="121900" anchor="b" anchorCtr="0">
            <a:noAutofit/>
          </a:bodyPr>
          <a:lstStyle>
            <a:lvl1pPr marL="0" marR="0" lvl="0" indent="0" algn="ctr" rtl="0">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579" name="Google Shape;579;p20"/>
          <p:cNvSpPr txBox="1">
            <a:spLocks noGrp="1"/>
          </p:cNvSpPr>
          <p:nvPr>
            <p:ph type="body" idx="2"/>
          </p:nvPr>
        </p:nvSpPr>
        <p:spPr>
          <a:xfrm>
            <a:off x="3305250" y="3528525"/>
            <a:ext cx="5581500" cy="1341600"/>
          </a:xfrm>
          <a:prstGeom prst="rect">
            <a:avLst/>
          </a:prstGeom>
        </p:spPr>
        <p:txBody>
          <a:bodyPr spcFirstLastPara="1" wrap="square" lIns="121900" tIns="121900" rIns="121900" bIns="121900" anchor="t" anchorCtr="0">
            <a:noAutofit/>
          </a:bodyPr>
          <a:lstStyle>
            <a:lvl1pPr marL="457200" lvl="0" indent="-349250" algn="ctr">
              <a:lnSpc>
                <a:spcPct val="100000"/>
              </a:lnSpc>
              <a:spcBef>
                <a:spcPts val="0"/>
              </a:spcBef>
              <a:spcAft>
                <a:spcPts val="0"/>
              </a:spcAft>
              <a:buSzPts val="1900"/>
              <a:buChar char="●"/>
              <a:defRPr/>
            </a:lvl1pPr>
            <a:lvl2pPr marL="914400" lvl="1" indent="-349250">
              <a:lnSpc>
                <a:spcPct val="100000"/>
              </a:lnSpc>
              <a:spcBef>
                <a:spcPts val="0"/>
              </a:spcBef>
              <a:spcAft>
                <a:spcPts val="0"/>
              </a:spcAft>
              <a:buSzPts val="1900"/>
              <a:buChar char="○"/>
              <a:defRPr/>
            </a:lvl2pPr>
            <a:lvl3pPr marL="1371600" lvl="2" indent="-349250">
              <a:lnSpc>
                <a:spcPct val="100000"/>
              </a:lnSpc>
              <a:spcBef>
                <a:spcPts val="0"/>
              </a:spcBef>
              <a:spcAft>
                <a:spcPts val="0"/>
              </a:spcAft>
              <a:buSzPts val="1900"/>
              <a:buChar char="■"/>
              <a:defRPr/>
            </a:lvl3pPr>
            <a:lvl4pPr marL="1828800" lvl="3" indent="-349250">
              <a:lnSpc>
                <a:spcPct val="100000"/>
              </a:lnSpc>
              <a:spcBef>
                <a:spcPts val="0"/>
              </a:spcBef>
              <a:spcAft>
                <a:spcPts val="0"/>
              </a:spcAft>
              <a:buSzPts val="1900"/>
              <a:buChar char="●"/>
              <a:defRPr/>
            </a:lvl4pPr>
            <a:lvl5pPr marL="2286000" lvl="4" indent="-349250">
              <a:lnSpc>
                <a:spcPct val="100000"/>
              </a:lnSpc>
              <a:spcBef>
                <a:spcPts val="0"/>
              </a:spcBef>
              <a:spcAft>
                <a:spcPts val="0"/>
              </a:spcAft>
              <a:buSzPts val="1900"/>
              <a:buChar char="○"/>
              <a:defRPr/>
            </a:lvl5pPr>
            <a:lvl6pPr marL="2743200" lvl="5" indent="-349250">
              <a:lnSpc>
                <a:spcPct val="100000"/>
              </a:lnSpc>
              <a:spcBef>
                <a:spcPts val="0"/>
              </a:spcBef>
              <a:spcAft>
                <a:spcPts val="0"/>
              </a:spcAft>
              <a:buSzPts val="1900"/>
              <a:buChar char="■"/>
              <a:defRPr/>
            </a:lvl6pPr>
            <a:lvl7pPr marL="3200400" lvl="6" indent="-349250">
              <a:lnSpc>
                <a:spcPct val="100000"/>
              </a:lnSpc>
              <a:spcBef>
                <a:spcPts val="0"/>
              </a:spcBef>
              <a:spcAft>
                <a:spcPts val="0"/>
              </a:spcAft>
              <a:buSzPts val="1900"/>
              <a:buChar char="●"/>
              <a:defRPr/>
            </a:lvl7pPr>
            <a:lvl8pPr marL="3657600" lvl="7" indent="-349250">
              <a:lnSpc>
                <a:spcPct val="100000"/>
              </a:lnSpc>
              <a:spcBef>
                <a:spcPts val="0"/>
              </a:spcBef>
              <a:spcAft>
                <a:spcPts val="0"/>
              </a:spcAft>
              <a:buSzPts val="1900"/>
              <a:buChar char="○"/>
              <a:defRPr/>
            </a:lvl8pPr>
            <a:lvl9pPr marL="4114800" lvl="8" indent="-349250">
              <a:lnSpc>
                <a:spcPct val="100000"/>
              </a:lnSpc>
              <a:spcBef>
                <a:spcPts val="0"/>
              </a:spcBef>
              <a:spcAft>
                <a:spcPts val="0"/>
              </a:spcAft>
              <a:buSzPts val="1900"/>
              <a:buChar char="■"/>
              <a:defRPr/>
            </a:lvl9pPr>
          </a:lstStyle>
          <a:p>
            <a:endParaRPr/>
          </a:p>
        </p:txBody>
      </p:sp>
      <p:sp>
        <p:nvSpPr>
          <p:cNvPr id="580" name="Google Shape;580;p20"/>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20"/>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82" name="Google Shape;582;p20"/>
          <p:cNvSpPr/>
          <p:nvPr/>
        </p:nvSpPr>
        <p:spPr>
          <a:xfrm>
            <a:off x="7974033" y="5586804"/>
            <a:ext cx="9450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83" name="Google Shape;583;p20"/>
          <p:cNvSpPr/>
          <p:nvPr/>
        </p:nvSpPr>
        <p:spPr>
          <a:xfrm rot="2088241">
            <a:off x="1122766" y="5398869"/>
            <a:ext cx="384897" cy="507380"/>
          </a:xfrm>
          <a:custGeom>
            <a:avLst/>
            <a:gdLst/>
            <a:ahLst/>
            <a:cxnLst/>
            <a:rect l="l" t="t" r="r" b="b"/>
            <a:pathLst>
              <a:path w="385418" h="508066" extrusionOk="0">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20"/>
          <p:cNvSpPr/>
          <p:nvPr/>
        </p:nvSpPr>
        <p:spPr>
          <a:xfrm rot="10800000" flipH="1">
            <a:off x="2585942" y="5970689"/>
            <a:ext cx="2145515" cy="45753"/>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85" name="Google Shape;585;p20"/>
          <p:cNvGrpSpPr/>
          <p:nvPr/>
        </p:nvGrpSpPr>
        <p:grpSpPr>
          <a:xfrm>
            <a:off x="5147599" y="890737"/>
            <a:ext cx="714761" cy="797669"/>
            <a:chOff x="5932213" y="4153080"/>
            <a:chExt cx="714761" cy="797669"/>
          </a:xfrm>
        </p:grpSpPr>
        <p:sp>
          <p:nvSpPr>
            <p:cNvPr id="586" name="Google Shape;586;p20"/>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20"/>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20"/>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20"/>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20"/>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20"/>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20"/>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20"/>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20"/>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20"/>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20"/>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20"/>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20"/>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20"/>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20"/>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1" name="Google Shape;601;p20"/>
          <p:cNvGrpSpPr/>
          <p:nvPr/>
        </p:nvGrpSpPr>
        <p:grpSpPr>
          <a:xfrm>
            <a:off x="8099619" y="5661568"/>
            <a:ext cx="718538" cy="497904"/>
            <a:chOff x="9711053" y="4291818"/>
            <a:chExt cx="718538" cy="497904"/>
          </a:xfrm>
        </p:grpSpPr>
        <p:sp>
          <p:nvSpPr>
            <p:cNvPr id="602" name="Google Shape;602;p20"/>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20"/>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20"/>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20"/>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20"/>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7" name="Google Shape;607;p20"/>
          <p:cNvGrpSpPr/>
          <p:nvPr/>
        </p:nvGrpSpPr>
        <p:grpSpPr>
          <a:xfrm>
            <a:off x="10412711" y="4663833"/>
            <a:ext cx="757664" cy="739072"/>
            <a:chOff x="2714053" y="3696339"/>
            <a:chExt cx="757664" cy="739072"/>
          </a:xfrm>
        </p:grpSpPr>
        <p:sp>
          <p:nvSpPr>
            <p:cNvPr id="608" name="Google Shape;608;p20"/>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20"/>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20"/>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20"/>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20"/>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20"/>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20"/>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5" name="Google Shape;615;p20"/>
          <p:cNvGrpSpPr/>
          <p:nvPr/>
        </p:nvGrpSpPr>
        <p:grpSpPr>
          <a:xfrm>
            <a:off x="9377004" y="837727"/>
            <a:ext cx="679947" cy="652506"/>
            <a:chOff x="3896486" y="3679569"/>
            <a:chExt cx="792294" cy="760319"/>
          </a:xfrm>
        </p:grpSpPr>
        <p:sp>
          <p:nvSpPr>
            <p:cNvPr id="616" name="Google Shape;616;p20"/>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20"/>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20"/>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20"/>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0" name="Google Shape;620;p20"/>
          <p:cNvGrpSpPr/>
          <p:nvPr/>
        </p:nvGrpSpPr>
        <p:grpSpPr>
          <a:xfrm rot="742108">
            <a:off x="1083385" y="1069488"/>
            <a:ext cx="741052" cy="743051"/>
            <a:chOff x="7970244" y="-543333"/>
            <a:chExt cx="741045" cy="743044"/>
          </a:xfrm>
        </p:grpSpPr>
        <p:sp>
          <p:nvSpPr>
            <p:cNvPr id="621" name="Google Shape;621;p20"/>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20"/>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20"/>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20"/>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147"/>
        <p:cNvGrpSpPr/>
        <p:nvPr/>
      </p:nvGrpSpPr>
      <p:grpSpPr>
        <a:xfrm>
          <a:off x="0" y="0"/>
          <a:ext cx="0" cy="0"/>
          <a:chOff x="0" y="0"/>
          <a:chExt cx="0" cy="0"/>
        </a:xfrm>
      </p:grpSpPr>
      <p:sp>
        <p:nvSpPr>
          <p:cNvPr id="148" name="Google Shape;148;p5"/>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9" name="Google Shape;149;p5"/>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150" name="Google Shape;150;p5"/>
          <p:cNvPicPr preferRelativeResize="0"/>
          <p:nvPr/>
        </p:nvPicPr>
        <p:blipFill rotWithShape="1">
          <a:blip r:embed="rId2">
            <a:alphaModFix/>
          </a:blip>
          <a:srcRect/>
          <a:stretch/>
        </p:blipFill>
        <p:spPr>
          <a:xfrm>
            <a:off x="5156788" y="-76188"/>
            <a:ext cx="1878418" cy="970517"/>
          </a:xfrm>
          <a:prstGeom prst="rect">
            <a:avLst/>
          </a:prstGeom>
          <a:noFill/>
          <a:ln>
            <a:noFill/>
          </a:ln>
          <a:effectLst>
            <a:outerShdw blurRad="50800" dist="38100" dir="10800000" algn="r" rotWithShape="0">
              <a:srgbClr val="000000">
                <a:alpha val="40000"/>
              </a:srgbClr>
            </a:outerShdw>
          </a:effectLst>
        </p:spPr>
      </p:pic>
      <p:sp>
        <p:nvSpPr>
          <p:cNvPr id="151" name="Google Shape;151;p5"/>
          <p:cNvSpPr txBox="1">
            <a:spLocks noGrp="1"/>
          </p:cNvSpPr>
          <p:nvPr>
            <p:ph type="title"/>
          </p:nvPr>
        </p:nvSpPr>
        <p:spPr>
          <a:xfrm>
            <a:off x="837275" y="1101675"/>
            <a:ext cx="10531800" cy="713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52" name="Google Shape;152;p5"/>
          <p:cNvSpPr txBox="1">
            <a:spLocks noGrp="1"/>
          </p:cNvSpPr>
          <p:nvPr>
            <p:ph type="body" idx="1"/>
          </p:nvPr>
        </p:nvSpPr>
        <p:spPr>
          <a:xfrm>
            <a:off x="837275" y="2962127"/>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3" name="Google Shape;153;p5"/>
          <p:cNvSpPr txBox="1">
            <a:spLocks noGrp="1"/>
          </p:cNvSpPr>
          <p:nvPr>
            <p:ph type="body" idx="2"/>
          </p:nvPr>
        </p:nvSpPr>
        <p:spPr>
          <a:xfrm>
            <a:off x="4555664" y="2962127"/>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4" name="Google Shape;154;p5"/>
          <p:cNvSpPr txBox="1">
            <a:spLocks noGrp="1"/>
          </p:cNvSpPr>
          <p:nvPr>
            <p:ph type="body" idx="3"/>
          </p:nvPr>
        </p:nvSpPr>
        <p:spPr>
          <a:xfrm>
            <a:off x="837275" y="4869839"/>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5" name="Google Shape;155;p5"/>
          <p:cNvSpPr txBox="1">
            <a:spLocks noGrp="1"/>
          </p:cNvSpPr>
          <p:nvPr>
            <p:ph type="body" idx="4"/>
          </p:nvPr>
        </p:nvSpPr>
        <p:spPr>
          <a:xfrm>
            <a:off x="4555664" y="4869839"/>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6" name="Google Shape;156;p5"/>
          <p:cNvSpPr txBox="1">
            <a:spLocks noGrp="1"/>
          </p:cNvSpPr>
          <p:nvPr>
            <p:ph type="title" idx="5"/>
          </p:nvPr>
        </p:nvSpPr>
        <p:spPr>
          <a:xfrm>
            <a:off x="837275" y="2311813"/>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57" name="Google Shape;157;p5"/>
          <p:cNvSpPr txBox="1">
            <a:spLocks noGrp="1"/>
          </p:cNvSpPr>
          <p:nvPr>
            <p:ph type="title" idx="6"/>
          </p:nvPr>
        </p:nvSpPr>
        <p:spPr>
          <a:xfrm>
            <a:off x="4555664" y="2311813"/>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58" name="Google Shape;158;p5"/>
          <p:cNvSpPr txBox="1">
            <a:spLocks noGrp="1"/>
          </p:cNvSpPr>
          <p:nvPr>
            <p:ph type="title" idx="7"/>
          </p:nvPr>
        </p:nvSpPr>
        <p:spPr>
          <a:xfrm>
            <a:off x="837275" y="4219525"/>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59" name="Google Shape;159;p5"/>
          <p:cNvSpPr txBox="1">
            <a:spLocks noGrp="1"/>
          </p:cNvSpPr>
          <p:nvPr>
            <p:ph type="title" idx="8"/>
          </p:nvPr>
        </p:nvSpPr>
        <p:spPr>
          <a:xfrm>
            <a:off x="4555664" y="4219525"/>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60" name="Google Shape;160;p5"/>
          <p:cNvSpPr txBox="1">
            <a:spLocks noGrp="1"/>
          </p:cNvSpPr>
          <p:nvPr>
            <p:ph type="body" idx="9"/>
          </p:nvPr>
        </p:nvSpPr>
        <p:spPr>
          <a:xfrm>
            <a:off x="8274053" y="2962127"/>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61" name="Google Shape;161;p5"/>
          <p:cNvSpPr txBox="1">
            <a:spLocks noGrp="1"/>
          </p:cNvSpPr>
          <p:nvPr>
            <p:ph type="body" idx="13"/>
          </p:nvPr>
        </p:nvSpPr>
        <p:spPr>
          <a:xfrm>
            <a:off x="8274053" y="4869839"/>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62" name="Google Shape;162;p5"/>
          <p:cNvSpPr txBox="1">
            <a:spLocks noGrp="1"/>
          </p:cNvSpPr>
          <p:nvPr>
            <p:ph type="title" idx="14"/>
          </p:nvPr>
        </p:nvSpPr>
        <p:spPr>
          <a:xfrm>
            <a:off x="8274053" y="2311813"/>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63" name="Google Shape;163;p5"/>
          <p:cNvSpPr txBox="1">
            <a:spLocks noGrp="1"/>
          </p:cNvSpPr>
          <p:nvPr>
            <p:ph type="title" idx="15"/>
          </p:nvPr>
        </p:nvSpPr>
        <p:spPr>
          <a:xfrm>
            <a:off x="8274053" y="4219525"/>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64" name="Google Shape;164;p5"/>
          <p:cNvSpPr/>
          <p:nvPr/>
        </p:nvSpPr>
        <p:spPr>
          <a:xfrm flipH="1">
            <a:off x="10602025" y="7052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5"/>
          <p:cNvSpPr/>
          <p:nvPr/>
        </p:nvSpPr>
        <p:spPr>
          <a:xfrm rot="-459229">
            <a:off x="727621" y="99652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66" name="Google Shape;166;p5"/>
          <p:cNvGrpSpPr/>
          <p:nvPr/>
        </p:nvGrpSpPr>
        <p:grpSpPr>
          <a:xfrm rot="-1479810">
            <a:off x="874385" y="934718"/>
            <a:ext cx="735272" cy="651165"/>
            <a:chOff x="3116097" y="-1477902"/>
            <a:chExt cx="735251" cy="651147"/>
          </a:xfrm>
        </p:grpSpPr>
        <p:sp>
          <p:nvSpPr>
            <p:cNvPr id="167" name="Google Shape;167;p5"/>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5"/>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5"/>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5"/>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5"/>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5"/>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5"/>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5"/>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5" name="Google Shape;175;p5"/>
          <p:cNvGrpSpPr/>
          <p:nvPr/>
        </p:nvGrpSpPr>
        <p:grpSpPr>
          <a:xfrm>
            <a:off x="9844361" y="639008"/>
            <a:ext cx="757664" cy="739072"/>
            <a:chOff x="2714053" y="3696339"/>
            <a:chExt cx="757664" cy="739072"/>
          </a:xfrm>
        </p:grpSpPr>
        <p:sp>
          <p:nvSpPr>
            <p:cNvPr id="176" name="Google Shape;176;p5"/>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5"/>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5"/>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5"/>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5"/>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5"/>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5"/>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3" name="Google Shape;183;p5"/>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4 Section Title">
  <p:cSld name="CUSTOM_3">
    <p:bg>
      <p:bgPr>
        <a:solidFill>
          <a:schemeClr val="lt1"/>
        </a:solidFill>
        <a:effectLst/>
      </p:bgPr>
    </p:bg>
    <p:spTree>
      <p:nvGrpSpPr>
        <p:cNvPr id="1" name="Shape 184"/>
        <p:cNvGrpSpPr/>
        <p:nvPr/>
      </p:nvGrpSpPr>
      <p:grpSpPr>
        <a:xfrm>
          <a:off x="0" y="0"/>
          <a:ext cx="0" cy="0"/>
          <a:chOff x="0" y="0"/>
          <a:chExt cx="0" cy="0"/>
        </a:xfrm>
      </p:grpSpPr>
      <p:sp>
        <p:nvSpPr>
          <p:cNvPr id="185" name="Google Shape;185;p6"/>
          <p:cNvSpPr txBox="1">
            <a:spLocks noGrp="1"/>
          </p:cNvSpPr>
          <p:nvPr>
            <p:ph type="title"/>
          </p:nvPr>
        </p:nvSpPr>
        <p:spPr>
          <a:xfrm>
            <a:off x="2451438" y="2012900"/>
            <a:ext cx="7389300" cy="20661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86" name="Google Shape;186;p6"/>
          <p:cNvSpPr txBox="1">
            <a:spLocks noGrp="1"/>
          </p:cNvSpPr>
          <p:nvPr>
            <p:ph type="body" idx="1"/>
          </p:nvPr>
        </p:nvSpPr>
        <p:spPr>
          <a:xfrm>
            <a:off x="2451438" y="4096550"/>
            <a:ext cx="7389300" cy="763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87" name="Google Shape;187;p6"/>
          <p:cNvSpPr/>
          <p:nvPr/>
        </p:nvSpPr>
        <p:spPr>
          <a:xfrm>
            <a:off x="6134513" y="243975"/>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88" name="Google Shape;188;p6"/>
          <p:cNvSpPr/>
          <p:nvPr/>
        </p:nvSpPr>
        <p:spPr>
          <a:xfrm>
            <a:off x="10143496" y="5301879"/>
            <a:ext cx="9450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89" name="Google Shape;189;p6"/>
          <p:cNvSpPr/>
          <p:nvPr/>
        </p:nvSpPr>
        <p:spPr>
          <a:xfrm>
            <a:off x="10492238" y="1005038"/>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0" name="Google Shape;190;p6"/>
          <p:cNvSpPr/>
          <p:nvPr/>
        </p:nvSpPr>
        <p:spPr>
          <a:xfrm rot="-2064314">
            <a:off x="1150852" y="735842"/>
            <a:ext cx="615268" cy="825175"/>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1" name="Google Shape;191;p6"/>
          <p:cNvGrpSpPr/>
          <p:nvPr/>
        </p:nvGrpSpPr>
        <p:grpSpPr>
          <a:xfrm rot="9627747">
            <a:off x="7191034" y="5535176"/>
            <a:ext cx="2295466" cy="966819"/>
            <a:chOff x="4590347" y="1490179"/>
            <a:chExt cx="1314037" cy="558745"/>
          </a:xfrm>
        </p:grpSpPr>
        <p:sp>
          <p:nvSpPr>
            <p:cNvPr id="192" name="Google Shape;192;p6"/>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6"/>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4" name="Google Shape;194;p6"/>
          <p:cNvSpPr/>
          <p:nvPr/>
        </p:nvSpPr>
        <p:spPr>
          <a:xfrm rot="2085787">
            <a:off x="1783165" y="5387897"/>
            <a:ext cx="513724" cy="677202"/>
          </a:xfrm>
          <a:custGeom>
            <a:avLst/>
            <a:gdLst/>
            <a:ahLst/>
            <a:cxnLst/>
            <a:rect l="l" t="t" r="r" b="b"/>
            <a:pathLst>
              <a:path w="385418" h="508066" extrusionOk="0">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5" name="Google Shape;195;p6"/>
          <p:cNvGrpSpPr/>
          <p:nvPr/>
        </p:nvGrpSpPr>
        <p:grpSpPr>
          <a:xfrm>
            <a:off x="792107" y="4395297"/>
            <a:ext cx="687238" cy="651187"/>
            <a:chOff x="1759452" y="6189595"/>
            <a:chExt cx="687238" cy="651187"/>
          </a:xfrm>
        </p:grpSpPr>
        <p:sp>
          <p:nvSpPr>
            <p:cNvPr id="196" name="Google Shape;196;p6"/>
            <p:cNvSpPr/>
            <p:nvPr/>
          </p:nvSpPr>
          <p:spPr>
            <a:xfrm>
              <a:off x="1760666" y="6189595"/>
              <a:ext cx="516747" cy="588290"/>
            </a:xfrm>
            <a:custGeom>
              <a:avLst/>
              <a:gdLst/>
              <a:ahLst/>
              <a:cxnLst/>
              <a:rect l="l" t="t" r="r" b="b"/>
              <a:pathLst>
                <a:path w="516747" h="588290" extrusionOk="0">
                  <a:moveTo>
                    <a:pt x="354232" y="584780"/>
                  </a:moveTo>
                  <a:cubicBezTo>
                    <a:pt x="290667" y="595163"/>
                    <a:pt x="224771" y="581672"/>
                    <a:pt x="165938" y="555399"/>
                  </a:cubicBezTo>
                  <a:cubicBezTo>
                    <a:pt x="144961" y="546005"/>
                    <a:pt x="124620" y="534987"/>
                    <a:pt x="106680" y="520650"/>
                  </a:cubicBezTo>
                  <a:cubicBezTo>
                    <a:pt x="80407" y="499673"/>
                    <a:pt x="59925" y="472199"/>
                    <a:pt x="43680" y="442747"/>
                  </a:cubicBezTo>
                  <a:cubicBezTo>
                    <a:pt x="3846" y="370565"/>
                    <a:pt x="-11269" y="283622"/>
                    <a:pt x="8931" y="203600"/>
                  </a:cubicBezTo>
                  <a:cubicBezTo>
                    <a:pt x="29131" y="123649"/>
                    <a:pt x="86269" y="52314"/>
                    <a:pt x="162759" y="21450"/>
                  </a:cubicBezTo>
                  <a:cubicBezTo>
                    <a:pt x="207749" y="3298"/>
                    <a:pt x="257260" y="-798"/>
                    <a:pt x="305781" y="120"/>
                  </a:cubicBezTo>
                  <a:cubicBezTo>
                    <a:pt x="323862" y="473"/>
                    <a:pt x="342084" y="1462"/>
                    <a:pt x="359671" y="5558"/>
                  </a:cubicBezTo>
                  <a:cubicBezTo>
                    <a:pt x="385733" y="11562"/>
                    <a:pt x="409887" y="24063"/>
                    <a:pt x="432135" y="38824"/>
                  </a:cubicBezTo>
                  <a:cubicBezTo>
                    <a:pt x="470840" y="64533"/>
                    <a:pt x="506083" y="100059"/>
                    <a:pt x="516748" y="145261"/>
                  </a:cubicBezTo>
                  <a:lnTo>
                    <a:pt x="424225" y="191522"/>
                  </a:lnTo>
                  <a:cubicBezTo>
                    <a:pt x="404025" y="201622"/>
                    <a:pt x="383826" y="211722"/>
                    <a:pt x="364685" y="223658"/>
                  </a:cubicBezTo>
                  <a:cubicBezTo>
                    <a:pt x="353032" y="230933"/>
                    <a:pt x="341872" y="238843"/>
                    <a:pt x="330148" y="246047"/>
                  </a:cubicBezTo>
                  <a:cubicBezTo>
                    <a:pt x="294269" y="268013"/>
                    <a:pt x="254293" y="282421"/>
                    <a:pt x="214671" y="296617"/>
                  </a:cubicBezTo>
                  <a:cubicBezTo>
                    <a:pt x="267854" y="388010"/>
                    <a:pt x="321390" y="480250"/>
                    <a:pt x="354374" y="58478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6"/>
            <p:cNvSpPr/>
            <p:nvPr/>
          </p:nvSpPr>
          <p:spPr>
            <a:xfrm>
              <a:off x="1759452" y="6461846"/>
              <a:ext cx="357847" cy="378936"/>
            </a:xfrm>
            <a:custGeom>
              <a:avLst/>
              <a:gdLst/>
              <a:ahLst/>
              <a:cxnLst/>
              <a:rect l="l" t="t" r="r" b="b"/>
              <a:pathLst>
                <a:path w="357847" h="378936" extrusionOk="0">
                  <a:moveTo>
                    <a:pt x="1175" y="0"/>
                  </a:moveTo>
                  <a:cubicBezTo>
                    <a:pt x="-4404" y="74937"/>
                    <a:pt x="11487" y="170144"/>
                    <a:pt x="15301" y="188013"/>
                  </a:cubicBezTo>
                  <a:cubicBezTo>
                    <a:pt x="21869" y="218877"/>
                    <a:pt x="45671" y="261395"/>
                    <a:pt x="69755" y="281877"/>
                  </a:cubicBezTo>
                  <a:cubicBezTo>
                    <a:pt x="154509" y="354130"/>
                    <a:pt x="246679" y="384854"/>
                    <a:pt x="357848" y="378002"/>
                  </a:cubicBezTo>
                  <a:lnTo>
                    <a:pt x="353893" y="314155"/>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6"/>
            <p:cNvSpPr/>
            <p:nvPr/>
          </p:nvSpPr>
          <p:spPr>
            <a:xfrm>
              <a:off x="2016302" y="6339164"/>
              <a:ext cx="262595" cy="207081"/>
            </a:xfrm>
            <a:custGeom>
              <a:avLst/>
              <a:gdLst/>
              <a:ahLst/>
              <a:cxnLst/>
              <a:rect l="l" t="t" r="r" b="b"/>
              <a:pathLst>
                <a:path w="262595" h="207081" extrusionOk="0">
                  <a:moveTo>
                    <a:pt x="259629" y="0"/>
                  </a:moveTo>
                  <a:lnTo>
                    <a:pt x="262596" y="77621"/>
                  </a:lnTo>
                  <a:cubicBezTo>
                    <a:pt x="175935" y="122540"/>
                    <a:pt x="88356" y="165694"/>
                    <a:pt x="0" y="2070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6"/>
            <p:cNvSpPr/>
            <p:nvPr/>
          </p:nvSpPr>
          <p:spPr>
            <a:xfrm>
              <a:off x="2144068" y="6377516"/>
              <a:ext cx="291415" cy="351869"/>
            </a:xfrm>
            <a:custGeom>
              <a:avLst/>
              <a:gdLst/>
              <a:ahLst/>
              <a:cxnLst/>
              <a:rect l="l" t="t" r="r" b="b"/>
              <a:pathLst>
                <a:path w="291415" h="351869" extrusionOk="0">
                  <a:moveTo>
                    <a:pt x="0" y="145494"/>
                  </a:moveTo>
                  <a:lnTo>
                    <a:pt x="237381" y="0"/>
                  </a:lnTo>
                  <a:cubicBezTo>
                    <a:pt x="278628" y="51488"/>
                    <a:pt x="297839" y="119998"/>
                    <a:pt x="289505" y="185470"/>
                  </a:cubicBezTo>
                  <a:cubicBezTo>
                    <a:pt x="281171" y="250942"/>
                    <a:pt x="245292" y="312389"/>
                    <a:pt x="192462" y="351870"/>
                  </a:cubicBezTo>
                  <a:cubicBezTo>
                    <a:pt x="130803" y="281736"/>
                    <a:pt x="68015" y="212591"/>
                    <a:pt x="71" y="14549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6"/>
            <p:cNvSpPr/>
            <p:nvPr/>
          </p:nvSpPr>
          <p:spPr>
            <a:xfrm>
              <a:off x="2144447" y="6528166"/>
              <a:ext cx="191629" cy="275803"/>
            </a:xfrm>
            <a:custGeom>
              <a:avLst/>
              <a:gdLst/>
              <a:ahLst/>
              <a:cxnLst/>
              <a:rect l="l" t="t" r="r" b="b"/>
              <a:pathLst>
                <a:path w="191629" h="275803" extrusionOk="0">
                  <a:moveTo>
                    <a:pt x="822" y="0"/>
                  </a:moveTo>
                  <a:cubicBezTo>
                    <a:pt x="-2004" y="22248"/>
                    <a:pt x="3364" y="66532"/>
                    <a:pt x="3364" y="66532"/>
                  </a:cubicBezTo>
                  <a:cubicBezTo>
                    <a:pt x="3364" y="66532"/>
                    <a:pt x="11345" y="84330"/>
                    <a:pt x="17419" y="91887"/>
                  </a:cubicBezTo>
                  <a:cubicBezTo>
                    <a:pt x="121808" y="220078"/>
                    <a:pt x="116652" y="193804"/>
                    <a:pt x="183396" y="275803"/>
                  </a:cubicBezTo>
                  <a:cubicBezTo>
                    <a:pt x="191376" y="252637"/>
                    <a:pt x="193637" y="227494"/>
                    <a:pt x="189823" y="20326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6"/>
            <p:cNvSpPr/>
            <p:nvPr/>
          </p:nvSpPr>
          <p:spPr>
            <a:xfrm>
              <a:off x="2331657" y="6455772"/>
              <a:ext cx="115033" cy="343253"/>
            </a:xfrm>
            <a:custGeom>
              <a:avLst/>
              <a:gdLst/>
              <a:ahLst/>
              <a:cxnLst/>
              <a:rect l="l" t="t" r="r" b="b"/>
              <a:pathLst>
                <a:path w="115033" h="343253" extrusionOk="0">
                  <a:moveTo>
                    <a:pt x="0" y="343253"/>
                  </a:moveTo>
                  <a:cubicBezTo>
                    <a:pt x="29099" y="339298"/>
                    <a:pt x="52194" y="316626"/>
                    <a:pt x="68651" y="292260"/>
                  </a:cubicBezTo>
                  <a:cubicBezTo>
                    <a:pt x="125365" y="208283"/>
                    <a:pt x="125859" y="95843"/>
                    <a:pt x="92806"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2" name="Google Shape;202;p6"/>
          <p:cNvGrpSpPr/>
          <p:nvPr/>
        </p:nvGrpSpPr>
        <p:grpSpPr>
          <a:xfrm>
            <a:off x="10609751" y="1052466"/>
            <a:ext cx="537539" cy="527370"/>
            <a:chOff x="3769213" y="6330241"/>
            <a:chExt cx="537539" cy="527370"/>
          </a:xfrm>
        </p:grpSpPr>
        <p:sp>
          <p:nvSpPr>
            <p:cNvPr id="203" name="Google Shape;203;p6"/>
            <p:cNvSpPr/>
            <p:nvPr/>
          </p:nvSpPr>
          <p:spPr>
            <a:xfrm>
              <a:off x="3769213" y="6330241"/>
              <a:ext cx="537539" cy="527370"/>
            </a:xfrm>
            <a:custGeom>
              <a:avLst/>
              <a:gdLst/>
              <a:ahLst/>
              <a:cxnLst/>
              <a:rect l="l" t="t" r="r" b="b"/>
              <a:pathLst>
                <a:path w="537539" h="527370" extrusionOk="0">
                  <a:moveTo>
                    <a:pt x="32570" y="392505"/>
                  </a:moveTo>
                  <a:cubicBezTo>
                    <a:pt x="-11502" y="311777"/>
                    <a:pt x="-11079" y="208095"/>
                    <a:pt x="35253" y="128638"/>
                  </a:cubicBezTo>
                  <a:cubicBezTo>
                    <a:pt x="81586" y="49181"/>
                    <a:pt x="172625" y="-2519"/>
                    <a:pt x="264583" y="95"/>
                  </a:cubicBezTo>
                  <a:cubicBezTo>
                    <a:pt x="294247" y="942"/>
                    <a:pt x="323558" y="7017"/>
                    <a:pt x="352233" y="14644"/>
                  </a:cubicBezTo>
                  <a:cubicBezTo>
                    <a:pt x="376458" y="21071"/>
                    <a:pt x="400754" y="28840"/>
                    <a:pt x="421519" y="42895"/>
                  </a:cubicBezTo>
                  <a:cubicBezTo>
                    <a:pt x="441789" y="56668"/>
                    <a:pt x="457752" y="75879"/>
                    <a:pt x="472019" y="95796"/>
                  </a:cubicBezTo>
                  <a:cubicBezTo>
                    <a:pt x="505355" y="142269"/>
                    <a:pt x="531699" y="195594"/>
                    <a:pt x="536714" y="252591"/>
                  </a:cubicBezTo>
                  <a:cubicBezTo>
                    <a:pt x="541729" y="310364"/>
                    <a:pt x="523718" y="369763"/>
                    <a:pt x="487486" y="414965"/>
                  </a:cubicBezTo>
                  <a:cubicBezTo>
                    <a:pt x="463755" y="444629"/>
                    <a:pt x="432961" y="467866"/>
                    <a:pt x="400896" y="488207"/>
                  </a:cubicBezTo>
                  <a:cubicBezTo>
                    <a:pt x="381826" y="500284"/>
                    <a:pt x="361980" y="511585"/>
                    <a:pt x="340438" y="518365"/>
                  </a:cubicBezTo>
                  <a:cubicBezTo>
                    <a:pt x="324264" y="523450"/>
                    <a:pt x="307384" y="525993"/>
                    <a:pt x="290504" y="526911"/>
                  </a:cubicBezTo>
                  <a:cubicBezTo>
                    <a:pt x="191342" y="532561"/>
                    <a:pt x="83846" y="486017"/>
                    <a:pt x="32711" y="39236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6"/>
            <p:cNvSpPr/>
            <p:nvPr/>
          </p:nvSpPr>
          <p:spPr>
            <a:xfrm>
              <a:off x="4028385" y="6383872"/>
              <a:ext cx="2445" cy="64381"/>
            </a:xfrm>
            <a:custGeom>
              <a:avLst/>
              <a:gdLst/>
              <a:ahLst/>
              <a:cxnLst/>
              <a:rect l="l" t="t" r="r" b="b"/>
              <a:pathLst>
                <a:path w="2445" h="64381" extrusionOk="0">
                  <a:moveTo>
                    <a:pt x="186" y="0"/>
                  </a:moveTo>
                  <a:cubicBezTo>
                    <a:pt x="327" y="18999"/>
                    <a:pt x="-874" y="38634"/>
                    <a:pt x="1457" y="57562"/>
                  </a:cubicBezTo>
                  <a:cubicBezTo>
                    <a:pt x="1739" y="60105"/>
                    <a:pt x="2022" y="69075"/>
                    <a:pt x="2446" y="6123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6"/>
            <p:cNvSpPr/>
            <p:nvPr/>
          </p:nvSpPr>
          <p:spPr>
            <a:xfrm>
              <a:off x="4197301" y="6593497"/>
              <a:ext cx="57561" cy="2048"/>
            </a:xfrm>
            <a:custGeom>
              <a:avLst/>
              <a:gdLst/>
              <a:ahLst/>
              <a:cxnLst/>
              <a:rect l="l" t="t" r="r" b="b"/>
              <a:pathLst>
                <a:path w="57561" h="2048" extrusionOk="0">
                  <a:moveTo>
                    <a:pt x="0" y="0"/>
                  </a:moveTo>
                  <a:lnTo>
                    <a:pt x="57562" y="2048"/>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6"/>
            <p:cNvSpPr/>
            <p:nvPr/>
          </p:nvSpPr>
          <p:spPr>
            <a:xfrm>
              <a:off x="4029206" y="6762510"/>
              <a:ext cx="1391" cy="49298"/>
            </a:xfrm>
            <a:custGeom>
              <a:avLst/>
              <a:gdLst/>
              <a:ahLst/>
              <a:cxnLst/>
              <a:rect l="l" t="t" r="r" b="b"/>
              <a:pathLst>
                <a:path w="1391" h="49298" extrusionOk="0">
                  <a:moveTo>
                    <a:pt x="0" y="0"/>
                  </a:moveTo>
                  <a:cubicBezTo>
                    <a:pt x="1201" y="16386"/>
                    <a:pt x="1625" y="32842"/>
                    <a:pt x="1271" y="49299"/>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6"/>
            <p:cNvSpPr/>
            <p:nvPr/>
          </p:nvSpPr>
          <p:spPr>
            <a:xfrm>
              <a:off x="3806021" y="6603799"/>
              <a:ext cx="67371" cy="4953"/>
            </a:xfrm>
            <a:custGeom>
              <a:avLst/>
              <a:gdLst/>
              <a:ahLst/>
              <a:cxnLst/>
              <a:rect l="l" t="t" r="r" b="b"/>
              <a:pathLst>
                <a:path w="67371" h="4953" extrusionOk="0">
                  <a:moveTo>
                    <a:pt x="0" y="4953"/>
                  </a:moveTo>
                  <a:cubicBezTo>
                    <a:pt x="20624" y="2764"/>
                    <a:pt x="41247" y="1139"/>
                    <a:pt x="61870" y="9"/>
                  </a:cubicBezTo>
                  <a:cubicBezTo>
                    <a:pt x="64484" y="-132"/>
                    <a:pt x="68298" y="1351"/>
                    <a:pt x="67168" y="36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6"/>
            <p:cNvSpPr/>
            <p:nvPr/>
          </p:nvSpPr>
          <p:spPr>
            <a:xfrm>
              <a:off x="4004640" y="6598359"/>
              <a:ext cx="60296" cy="53656"/>
            </a:xfrm>
            <a:custGeom>
              <a:avLst/>
              <a:gdLst/>
              <a:ahLst/>
              <a:cxnLst/>
              <a:rect l="l" t="t" r="r" b="b"/>
              <a:pathLst>
                <a:path w="60296" h="53656" extrusionOk="0">
                  <a:moveTo>
                    <a:pt x="24213" y="1211"/>
                  </a:moveTo>
                  <a:cubicBezTo>
                    <a:pt x="16373" y="-1048"/>
                    <a:pt x="7686" y="3754"/>
                    <a:pt x="3519" y="10746"/>
                  </a:cubicBezTo>
                  <a:cubicBezTo>
                    <a:pt x="-1425" y="19080"/>
                    <a:pt x="-1002" y="30028"/>
                    <a:pt x="3801" y="38432"/>
                  </a:cubicBezTo>
                  <a:cubicBezTo>
                    <a:pt x="8674" y="46908"/>
                    <a:pt x="17785" y="52699"/>
                    <a:pt x="27461" y="53547"/>
                  </a:cubicBezTo>
                  <a:cubicBezTo>
                    <a:pt x="37138" y="54394"/>
                    <a:pt x="47167" y="50298"/>
                    <a:pt x="53453" y="42811"/>
                  </a:cubicBezTo>
                  <a:cubicBezTo>
                    <a:pt x="60092" y="34901"/>
                    <a:pt x="62281" y="23248"/>
                    <a:pt x="58326" y="13642"/>
                  </a:cubicBezTo>
                  <a:cubicBezTo>
                    <a:pt x="54371" y="4037"/>
                    <a:pt x="44342" y="-2814"/>
                    <a:pt x="24213" y="1141"/>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6"/>
            <p:cNvSpPr/>
            <p:nvPr/>
          </p:nvSpPr>
          <p:spPr>
            <a:xfrm>
              <a:off x="4057599" y="6505635"/>
              <a:ext cx="91534" cy="95560"/>
            </a:xfrm>
            <a:custGeom>
              <a:avLst/>
              <a:gdLst/>
              <a:ahLst/>
              <a:cxnLst/>
              <a:rect l="l" t="t" r="r" b="b"/>
              <a:pathLst>
                <a:path w="91534" h="95560" extrusionOk="0">
                  <a:moveTo>
                    <a:pt x="0" y="95560"/>
                  </a:moveTo>
                  <a:lnTo>
                    <a:pt x="9153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6"/>
            <p:cNvSpPr/>
            <p:nvPr/>
          </p:nvSpPr>
          <p:spPr>
            <a:xfrm>
              <a:off x="3961827" y="6533816"/>
              <a:ext cx="51064" cy="65331"/>
            </a:xfrm>
            <a:custGeom>
              <a:avLst/>
              <a:gdLst/>
              <a:ahLst/>
              <a:cxnLst/>
              <a:rect l="l" t="t" r="r" b="b"/>
              <a:pathLst>
                <a:path w="51064" h="65331" extrusionOk="0">
                  <a:moveTo>
                    <a:pt x="51064" y="65331"/>
                  </a:moveTo>
                  <a:cubicBezTo>
                    <a:pt x="33125" y="44284"/>
                    <a:pt x="16103" y="22460"/>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6"/>
            <p:cNvSpPr/>
            <p:nvPr/>
          </p:nvSpPr>
          <p:spPr>
            <a:xfrm>
              <a:off x="4118621" y="6503658"/>
              <a:ext cx="33678" cy="35455"/>
            </a:xfrm>
            <a:custGeom>
              <a:avLst/>
              <a:gdLst/>
              <a:ahLst/>
              <a:cxnLst/>
              <a:rect l="l" t="t" r="r" b="b"/>
              <a:pathLst>
                <a:path w="33678" h="35455" extrusionOk="0">
                  <a:moveTo>
                    <a:pt x="0" y="10524"/>
                  </a:moveTo>
                  <a:lnTo>
                    <a:pt x="33548" y="0"/>
                  </a:lnTo>
                  <a:cubicBezTo>
                    <a:pt x="34184" y="12007"/>
                    <a:pt x="32489" y="24084"/>
                    <a:pt x="28604" y="3545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6"/>
            <p:cNvSpPr/>
            <p:nvPr/>
          </p:nvSpPr>
          <p:spPr>
            <a:xfrm>
              <a:off x="3960693" y="6527514"/>
              <a:ext cx="26135" cy="29891"/>
            </a:xfrm>
            <a:custGeom>
              <a:avLst/>
              <a:gdLst/>
              <a:ahLst/>
              <a:cxnLst/>
              <a:rect l="l" t="t" r="r" b="b"/>
              <a:pathLst>
                <a:path w="26135" h="29891" extrusionOk="0">
                  <a:moveTo>
                    <a:pt x="2970" y="29891"/>
                  </a:moveTo>
                  <a:cubicBezTo>
                    <a:pt x="922" y="20145"/>
                    <a:pt x="-67" y="10186"/>
                    <a:pt x="4" y="298"/>
                  </a:cubicBezTo>
                  <a:cubicBezTo>
                    <a:pt x="215" y="1569"/>
                    <a:pt x="922" y="1075"/>
                    <a:pt x="1133" y="2346"/>
                  </a:cubicBezTo>
                  <a:cubicBezTo>
                    <a:pt x="1133" y="1782"/>
                    <a:pt x="639" y="-196"/>
                    <a:pt x="1133" y="16"/>
                  </a:cubicBezTo>
                  <a:cubicBezTo>
                    <a:pt x="17872" y="6867"/>
                    <a:pt x="18226" y="7149"/>
                    <a:pt x="26136" y="983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3" name="Google Shape;213;p6"/>
          <p:cNvSpPr/>
          <p:nvPr/>
        </p:nvSpPr>
        <p:spPr>
          <a:xfrm rot="9520326">
            <a:off x="7924615" y="408123"/>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4" name="Google Shape;214;p6"/>
          <p:cNvGrpSpPr/>
          <p:nvPr/>
        </p:nvGrpSpPr>
        <p:grpSpPr>
          <a:xfrm rot="-4452001">
            <a:off x="3795180" y="5250259"/>
            <a:ext cx="372275" cy="1536667"/>
            <a:chOff x="2748074" y="4303871"/>
            <a:chExt cx="377938" cy="1362206"/>
          </a:xfrm>
        </p:grpSpPr>
        <p:sp>
          <p:nvSpPr>
            <p:cNvPr id="215" name="Google Shape;215;p6"/>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6"/>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7" name="Google Shape;217;p6"/>
          <p:cNvGrpSpPr/>
          <p:nvPr/>
        </p:nvGrpSpPr>
        <p:grpSpPr>
          <a:xfrm>
            <a:off x="6204737" y="208512"/>
            <a:ext cx="714761" cy="797669"/>
            <a:chOff x="5932213" y="4153080"/>
            <a:chExt cx="714761" cy="797669"/>
          </a:xfrm>
        </p:grpSpPr>
        <p:sp>
          <p:nvSpPr>
            <p:cNvPr id="218" name="Google Shape;218;p6"/>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6"/>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6"/>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6"/>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6"/>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6"/>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6"/>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6"/>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6"/>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6"/>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6"/>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6"/>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6"/>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6"/>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6"/>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3" name="Google Shape;233;p6"/>
          <p:cNvGrpSpPr/>
          <p:nvPr/>
        </p:nvGrpSpPr>
        <p:grpSpPr>
          <a:xfrm>
            <a:off x="10269082" y="5376643"/>
            <a:ext cx="718538" cy="497904"/>
            <a:chOff x="9711053" y="4291818"/>
            <a:chExt cx="718538" cy="497904"/>
          </a:xfrm>
        </p:grpSpPr>
        <p:sp>
          <p:nvSpPr>
            <p:cNvPr id="234" name="Google Shape;234;p6"/>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6"/>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6"/>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6"/>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6"/>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9" name="Google Shape;239;p6"/>
          <p:cNvGrpSpPr/>
          <p:nvPr/>
        </p:nvGrpSpPr>
        <p:grpSpPr>
          <a:xfrm>
            <a:off x="9320367" y="634202"/>
            <a:ext cx="679947" cy="652506"/>
            <a:chOff x="3896486" y="3679569"/>
            <a:chExt cx="792294" cy="760319"/>
          </a:xfrm>
        </p:grpSpPr>
        <p:sp>
          <p:nvSpPr>
            <p:cNvPr id="240" name="Google Shape;240;p6"/>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6"/>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6"/>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6"/>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4" name="Google Shape;244;p6"/>
          <p:cNvSpPr/>
          <p:nvPr/>
        </p:nvSpPr>
        <p:spPr>
          <a:xfrm rot="-9375345">
            <a:off x="10849480" y="4062267"/>
            <a:ext cx="714866" cy="712533"/>
          </a:xfrm>
          <a:custGeom>
            <a:avLst/>
            <a:gdLst/>
            <a:ahLst/>
            <a:cxnLst/>
            <a:rect l="l" t="t" r="r" b="b"/>
            <a:pathLst>
              <a:path w="715141" h="712807" extrusionOk="0">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5" name="Google Shape;245;p6"/>
          <p:cNvGrpSpPr/>
          <p:nvPr/>
        </p:nvGrpSpPr>
        <p:grpSpPr>
          <a:xfrm rot="742108">
            <a:off x="2515098" y="469450"/>
            <a:ext cx="741052" cy="743051"/>
            <a:chOff x="7970244" y="-543333"/>
            <a:chExt cx="741045" cy="743044"/>
          </a:xfrm>
        </p:grpSpPr>
        <p:sp>
          <p:nvSpPr>
            <p:cNvPr id="246" name="Google Shape;246;p6"/>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6"/>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6"/>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6"/>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0" name="Google Shape;250;p6"/>
          <p:cNvSpPr/>
          <p:nvPr/>
        </p:nvSpPr>
        <p:spPr>
          <a:xfrm rot="-459229">
            <a:off x="5457646" y="5822053"/>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251" name="Google Shape;251;p6"/>
          <p:cNvGrpSpPr/>
          <p:nvPr/>
        </p:nvGrpSpPr>
        <p:grpSpPr>
          <a:xfrm rot="-1479810">
            <a:off x="5604410" y="5760243"/>
            <a:ext cx="735272" cy="651165"/>
            <a:chOff x="3116097" y="-1477902"/>
            <a:chExt cx="735251" cy="651147"/>
          </a:xfrm>
        </p:grpSpPr>
        <p:sp>
          <p:nvSpPr>
            <p:cNvPr id="252" name="Google Shape;252;p6"/>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6"/>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6"/>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6"/>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6"/>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6"/>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6"/>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6"/>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0" name="Google Shape;260;p6"/>
          <p:cNvGrpSpPr/>
          <p:nvPr/>
        </p:nvGrpSpPr>
        <p:grpSpPr>
          <a:xfrm rot="5029432">
            <a:off x="4334584" y="-214391"/>
            <a:ext cx="361479" cy="1726500"/>
            <a:chOff x="2748074" y="4303871"/>
            <a:chExt cx="377938" cy="1362206"/>
          </a:xfrm>
        </p:grpSpPr>
        <p:sp>
          <p:nvSpPr>
            <p:cNvPr id="261" name="Google Shape;261;p6"/>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6"/>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3" name="Google Shape;263;p6"/>
          <p:cNvGrpSpPr/>
          <p:nvPr/>
        </p:nvGrpSpPr>
        <p:grpSpPr>
          <a:xfrm rot="10252777">
            <a:off x="11194058" y="2151723"/>
            <a:ext cx="377916" cy="1362127"/>
            <a:chOff x="2748074" y="4303871"/>
            <a:chExt cx="377938" cy="1362206"/>
          </a:xfrm>
        </p:grpSpPr>
        <p:sp>
          <p:nvSpPr>
            <p:cNvPr id="264" name="Google Shape;264;p6"/>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6"/>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6" name="Google Shape;266;p6"/>
          <p:cNvGrpSpPr/>
          <p:nvPr/>
        </p:nvGrpSpPr>
        <p:grpSpPr>
          <a:xfrm rot="-4227851" flipH="1">
            <a:off x="-46310" y="2627722"/>
            <a:ext cx="1905455" cy="802537"/>
            <a:chOff x="4590347" y="1490179"/>
            <a:chExt cx="1314037" cy="558745"/>
          </a:xfrm>
        </p:grpSpPr>
        <p:sp>
          <p:nvSpPr>
            <p:cNvPr id="267" name="Google Shape;267;p6"/>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6"/>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269"/>
        <p:cNvGrpSpPr/>
        <p:nvPr/>
      </p:nvGrpSpPr>
      <p:grpSpPr>
        <a:xfrm>
          <a:off x="0" y="0"/>
          <a:ext cx="0" cy="0"/>
          <a:chOff x="0" y="0"/>
          <a:chExt cx="0" cy="0"/>
        </a:xfrm>
      </p:grpSpPr>
      <p:sp>
        <p:nvSpPr>
          <p:cNvPr id="270" name="Google Shape;270;p7"/>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71" name="Google Shape;271;p7"/>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72" name="Google Shape;272;p7"/>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sp>
        <p:nvSpPr>
          <p:cNvPr id="273" name="Google Shape;273;p7"/>
          <p:cNvSpPr txBox="1">
            <a:spLocks noGrp="1"/>
          </p:cNvSpPr>
          <p:nvPr>
            <p:ph type="subTitle" idx="1"/>
          </p:nvPr>
        </p:nvSpPr>
        <p:spPr>
          <a:xfrm>
            <a:off x="873350" y="1813775"/>
            <a:ext cx="4961100" cy="580500"/>
          </a:xfrm>
          <a:prstGeom prst="rect">
            <a:avLst/>
          </a:prstGeom>
          <a:solidFill>
            <a:schemeClr val="accent2"/>
          </a:solidFill>
        </p:spPr>
        <p:txBody>
          <a:bodyPr spcFirstLastPara="1" wrap="square" lIns="121900" tIns="121900" rIns="121900" bIns="121900" anchor="t" anchorCtr="0">
            <a:noAutofit/>
          </a:bodyPr>
          <a:lstStyle>
            <a:lvl1pPr lvl="0" algn="ctr" rtl="0">
              <a:lnSpc>
                <a:spcPct val="100000"/>
              </a:lnSpc>
              <a:spcBef>
                <a:spcPts val="0"/>
              </a:spcBef>
              <a:spcAft>
                <a:spcPts val="0"/>
              </a:spcAft>
              <a:buSzPts val="2100"/>
              <a:buNone/>
              <a:defRPr sz="2100" b="1">
                <a:solidFill>
                  <a:schemeClr val="dk1"/>
                </a:solidFill>
              </a:defRPr>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74" name="Google Shape;274;p7"/>
          <p:cNvSpPr txBox="1">
            <a:spLocks noGrp="1"/>
          </p:cNvSpPr>
          <p:nvPr>
            <p:ph type="subTitle" idx="2"/>
          </p:nvPr>
        </p:nvSpPr>
        <p:spPr>
          <a:xfrm>
            <a:off x="6464148" y="1813775"/>
            <a:ext cx="4960800" cy="580500"/>
          </a:xfrm>
          <a:prstGeom prst="rect">
            <a:avLst/>
          </a:prstGeom>
          <a:solidFill>
            <a:schemeClr val="accent2"/>
          </a:solidFill>
        </p:spPr>
        <p:txBody>
          <a:bodyPr spcFirstLastPara="1" wrap="square" lIns="121900" tIns="121900" rIns="121900" bIns="121900" anchor="t" anchorCtr="0">
            <a:noAutofit/>
          </a:bodyPr>
          <a:lstStyle>
            <a:lvl1pPr lvl="0" algn="ctr" rtl="0">
              <a:lnSpc>
                <a:spcPct val="100000"/>
              </a:lnSpc>
              <a:spcBef>
                <a:spcPts val="0"/>
              </a:spcBef>
              <a:spcAft>
                <a:spcPts val="0"/>
              </a:spcAft>
              <a:buSzPts val="2100"/>
              <a:buNone/>
              <a:defRPr sz="2100" b="1"/>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75" name="Google Shape;275;p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76" name="Google Shape;276;p7"/>
          <p:cNvSpPr txBox="1">
            <a:spLocks noGrp="1"/>
          </p:cNvSpPr>
          <p:nvPr>
            <p:ph type="body" idx="3"/>
          </p:nvPr>
        </p:nvSpPr>
        <p:spPr>
          <a:xfrm>
            <a:off x="873350" y="2750800"/>
            <a:ext cx="49608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77" name="Google Shape;277;p7"/>
          <p:cNvSpPr txBox="1">
            <a:spLocks noGrp="1"/>
          </p:cNvSpPr>
          <p:nvPr>
            <p:ph type="body" idx="4"/>
          </p:nvPr>
        </p:nvSpPr>
        <p:spPr>
          <a:xfrm>
            <a:off x="6464146" y="2739050"/>
            <a:ext cx="49611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pic>
        <p:nvPicPr>
          <p:cNvPr id="278" name="Google Shape;278;p7"/>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grpSp>
        <p:nvGrpSpPr>
          <p:cNvPr id="279" name="Google Shape;279;p7"/>
          <p:cNvGrpSpPr/>
          <p:nvPr/>
        </p:nvGrpSpPr>
        <p:grpSpPr>
          <a:xfrm rot="-5192582">
            <a:off x="10617286" y="5243584"/>
            <a:ext cx="449405" cy="1428148"/>
            <a:chOff x="2748074" y="4303871"/>
            <a:chExt cx="449396" cy="1428120"/>
          </a:xfrm>
        </p:grpSpPr>
        <p:sp>
          <p:nvSpPr>
            <p:cNvPr id="280" name="Google Shape;280;p7"/>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7"/>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7"/>
            <p:cNvSpPr/>
            <p:nvPr/>
          </p:nvSpPr>
          <p:spPr>
            <a:xfrm>
              <a:off x="3066341" y="5597294"/>
              <a:ext cx="131129" cy="134697"/>
            </a:xfrm>
            <a:custGeom>
              <a:avLst/>
              <a:gdLst/>
              <a:ahLst/>
              <a:cxnLst/>
              <a:rect l="l" t="t" r="r" b="b"/>
              <a:pathLst>
                <a:path w="131129" h="134697" extrusionOk="0">
                  <a:moveTo>
                    <a:pt x="64120" y="7832"/>
                  </a:moveTo>
                  <a:cubicBezTo>
                    <a:pt x="28736" y="19485"/>
                    <a:pt x="2180" y="54093"/>
                    <a:pt x="131" y="91314"/>
                  </a:cubicBezTo>
                  <a:cubicBezTo>
                    <a:pt x="-434" y="100990"/>
                    <a:pt x="696" y="111231"/>
                    <a:pt x="6064" y="119354"/>
                  </a:cubicBezTo>
                  <a:cubicBezTo>
                    <a:pt x="14539" y="132279"/>
                    <a:pt x="32055" y="136870"/>
                    <a:pt x="47099" y="133762"/>
                  </a:cubicBezTo>
                  <a:cubicBezTo>
                    <a:pt x="62143" y="130654"/>
                    <a:pt x="75138" y="121120"/>
                    <a:pt x="86368" y="110525"/>
                  </a:cubicBezTo>
                  <a:cubicBezTo>
                    <a:pt x="99011" y="98659"/>
                    <a:pt x="110170" y="85240"/>
                    <a:pt x="119422" y="70620"/>
                  </a:cubicBezTo>
                  <a:cubicBezTo>
                    <a:pt x="124790" y="62145"/>
                    <a:pt x="129663" y="53034"/>
                    <a:pt x="130864" y="43075"/>
                  </a:cubicBezTo>
                  <a:cubicBezTo>
                    <a:pt x="132700" y="27820"/>
                    <a:pt x="124861" y="11787"/>
                    <a:pt x="111653" y="3877"/>
                  </a:cubicBezTo>
                  <a:cubicBezTo>
                    <a:pt x="98446" y="-4034"/>
                    <a:pt x="83119" y="1616"/>
                    <a:pt x="64050" y="790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3" name="Google Shape;283;p7"/>
          <p:cNvGrpSpPr/>
          <p:nvPr/>
        </p:nvGrpSpPr>
        <p:grpSpPr>
          <a:xfrm rot="742108">
            <a:off x="872285" y="5386300"/>
            <a:ext cx="741052" cy="743051"/>
            <a:chOff x="7970244" y="-543333"/>
            <a:chExt cx="741045" cy="743044"/>
          </a:xfrm>
        </p:grpSpPr>
        <p:sp>
          <p:nvSpPr>
            <p:cNvPr id="284" name="Google Shape;284;p7"/>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7"/>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7"/>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7"/>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8" name="Google Shape;288;p7"/>
          <p:cNvSpPr/>
          <p:nvPr/>
        </p:nvSpPr>
        <p:spPr>
          <a:xfrm>
            <a:off x="9061002" y="5568900"/>
            <a:ext cx="7185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289" name="Google Shape;289;p7"/>
          <p:cNvGrpSpPr/>
          <p:nvPr/>
        </p:nvGrpSpPr>
        <p:grpSpPr>
          <a:xfrm>
            <a:off x="9186594" y="5643668"/>
            <a:ext cx="718538" cy="497904"/>
            <a:chOff x="9711053" y="4291818"/>
            <a:chExt cx="718538" cy="497904"/>
          </a:xfrm>
        </p:grpSpPr>
        <p:sp>
          <p:nvSpPr>
            <p:cNvPr id="290" name="Google Shape;290;p7"/>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7"/>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7"/>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7"/>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7"/>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5" name="Google Shape;295;p7"/>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296"/>
        <p:cNvGrpSpPr/>
        <p:nvPr/>
      </p:nvGrpSpPr>
      <p:grpSpPr>
        <a:xfrm>
          <a:off x="0" y="0"/>
          <a:ext cx="0" cy="0"/>
          <a:chOff x="0" y="0"/>
          <a:chExt cx="0" cy="0"/>
        </a:xfrm>
      </p:grpSpPr>
      <p:sp>
        <p:nvSpPr>
          <p:cNvPr id="297" name="Google Shape;297;p8"/>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98" name="Google Shape;298;p8"/>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99" name="Google Shape;299;p8"/>
          <p:cNvPicPr preferRelativeResize="0"/>
          <p:nvPr/>
        </p:nvPicPr>
        <p:blipFill rotWithShape="1">
          <a:blip r:embed="rId2">
            <a:alphaModFix/>
          </a:blip>
          <a:srcRect/>
          <a:stretch/>
        </p:blipFill>
        <p:spPr>
          <a:xfrm>
            <a:off x="5156788" y="-76188"/>
            <a:ext cx="1878418" cy="970517"/>
          </a:xfrm>
          <a:prstGeom prst="rect">
            <a:avLst/>
          </a:prstGeom>
          <a:noFill/>
          <a:ln>
            <a:noFill/>
          </a:ln>
          <a:effectLst>
            <a:outerShdw blurRad="50800" dist="38100" dir="10800000" algn="r" rotWithShape="0">
              <a:srgbClr val="000000">
                <a:alpha val="40000"/>
              </a:srgbClr>
            </a:outerShdw>
          </a:effectLst>
        </p:spPr>
      </p:pic>
      <p:sp>
        <p:nvSpPr>
          <p:cNvPr id="300" name="Google Shape;300;p8"/>
          <p:cNvSpPr txBox="1">
            <a:spLocks noGrp="1"/>
          </p:cNvSpPr>
          <p:nvPr>
            <p:ph type="subTitle" idx="1"/>
          </p:nvPr>
        </p:nvSpPr>
        <p:spPr>
          <a:xfrm>
            <a:off x="2199000" y="2247825"/>
            <a:ext cx="7794000" cy="717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01" name="Google Shape;301;p8"/>
          <p:cNvSpPr txBox="1">
            <a:spLocks noGrp="1"/>
          </p:cNvSpPr>
          <p:nvPr>
            <p:ph type="title"/>
          </p:nvPr>
        </p:nvSpPr>
        <p:spPr>
          <a:xfrm>
            <a:off x="2199000" y="1198025"/>
            <a:ext cx="77940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02" name="Google Shape;302;p8"/>
          <p:cNvSpPr txBox="1">
            <a:spLocks noGrp="1"/>
          </p:cNvSpPr>
          <p:nvPr>
            <p:ph type="body" idx="2"/>
          </p:nvPr>
        </p:nvSpPr>
        <p:spPr>
          <a:xfrm>
            <a:off x="2199000" y="2908000"/>
            <a:ext cx="7794000" cy="21744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grpSp>
        <p:nvGrpSpPr>
          <p:cNvPr id="303" name="Google Shape;303;p8"/>
          <p:cNvGrpSpPr/>
          <p:nvPr/>
        </p:nvGrpSpPr>
        <p:grpSpPr>
          <a:xfrm>
            <a:off x="10824011" y="5368933"/>
            <a:ext cx="757664" cy="739072"/>
            <a:chOff x="2714053" y="3696339"/>
            <a:chExt cx="757664" cy="739072"/>
          </a:xfrm>
        </p:grpSpPr>
        <p:sp>
          <p:nvSpPr>
            <p:cNvPr id="304" name="Google Shape;304;p8"/>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8"/>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8"/>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8"/>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8"/>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8"/>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8"/>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11" name="Google Shape;311;p8"/>
          <p:cNvSpPr/>
          <p:nvPr/>
        </p:nvSpPr>
        <p:spPr>
          <a:xfrm>
            <a:off x="10850275" y="695326"/>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12" name="Google Shape;312;p8"/>
          <p:cNvGrpSpPr/>
          <p:nvPr/>
        </p:nvGrpSpPr>
        <p:grpSpPr>
          <a:xfrm>
            <a:off x="10876004" y="684690"/>
            <a:ext cx="679947" cy="652506"/>
            <a:chOff x="3896486" y="3679569"/>
            <a:chExt cx="792294" cy="760319"/>
          </a:xfrm>
        </p:grpSpPr>
        <p:sp>
          <p:nvSpPr>
            <p:cNvPr id="313" name="Google Shape;313;p8"/>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8"/>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8"/>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8"/>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7" name="Google Shape;317;p8"/>
          <p:cNvGrpSpPr/>
          <p:nvPr/>
        </p:nvGrpSpPr>
        <p:grpSpPr>
          <a:xfrm rot="9627747">
            <a:off x="841321" y="5255051"/>
            <a:ext cx="2295466" cy="966819"/>
            <a:chOff x="4590347" y="1490179"/>
            <a:chExt cx="1314037" cy="558745"/>
          </a:xfrm>
        </p:grpSpPr>
        <p:sp>
          <p:nvSpPr>
            <p:cNvPr id="318" name="Google Shape;318;p8"/>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8"/>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0" name="Google Shape;320;p8"/>
          <p:cNvSpPr/>
          <p:nvPr/>
        </p:nvSpPr>
        <p:spPr>
          <a:xfrm rot="1751628">
            <a:off x="735175" y="598534"/>
            <a:ext cx="614979" cy="824788"/>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8"/>
          <p:cNvSpPr/>
          <p:nvPr/>
        </p:nvSpPr>
        <p:spPr>
          <a:xfrm rot="3827317">
            <a:off x="538555" y="3018412"/>
            <a:ext cx="1008217" cy="628304"/>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1" name="Shape 322"/>
        <p:cNvGrpSpPr/>
        <p:nvPr/>
      </p:nvGrpSpPr>
      <p:grpSpPr>
        <a:xfrm>
          <a:off x="0" y="0"/>
          <a:ext cx="0" cy="0"/>
          <a:chOff x="0" y="0"/>
          <a:chExt cx="0" cy="0"/>
        </a:xfrm>
      </p:grpSpPr>
      <p:sp>
        <p:nvSpPr>
          <p:cNvPr id="323" name="Google Shape;323;p9"/>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4" name="Google Shape;324;p9"/>
          <p:cNvSpPr/>
          <p:nvPr/>
        </p:nvSpPr>
        <p:spPr>
          <a:xfrm>
            <a:off x="725509" y="648979"/>
            <a:ext cx="10740900" cy="55599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25" name="Google Shape;325;p9"/>
          <p:cNvPicPr preferRelativeResize="0"/>
          <p:nvPr/>
        </p:nvPicPr>
        <p:blipFill rotWithShape="1">
          <a:blip r:embed="rId2">
            <a:alphaModFix/>
          </a:blip>
          <a:srcRect/>
          <a:stretch/>
        </p:blipFill>
        <p:spPr>
          <a:xfrm rot="-5400000">
            <a:off x="-396950" y="2842437"/>
            <a:ext cx="1878419" cy="970517"/>
          </a:xfrm>
          <a:prstGeom prst="rect">
            <a:avLst/>
          </a:prstGeom>
          <a:noFill/>
          <a:ln>
            <a:noFill/>
          </a:ln>
          <a:effectLst>
            <a:outerShdw blurRad="50800" dist="38100" dir="10800000" algn="r" rotWithShape="0">
              <a:srgbClr val="000000">
                <a:alpha val="40000"/>
              </a:srgbClr>
            </a:outerShdw>
          </a:effectLst>
        </p:spPr>
      </p:pic>
      <p:pic>
        <p:nvPicPr>
          <p:cNvPr id="326" name="Google Shape;326;p9"/>
          <p:cNvPicPr preferRelativeResize="0"/>
          <p:nvPr/>
        </p:nvPicPr>
        <p:blipFill rotWithShape="1">
          <a:blip r:embed="rId2">
            <a:alphaModFix/>
          </a:blip>
          <a:srcRect/>
          <a:stretch/>
        </p:blipFill>
        <p:spPr>
          <a:xfrm rot="5400000">
            <a:off x="10703737" y="2842437"/>
            <a:ext cx="1878418" cy="970517"/>
          </a:xfrm>
          <a:prstGeom prst="rect">
            <a:avLst/>
          </a:prstGeom>
          <a:noFill/>
          <a:ln>
            <a:noFill/>
          </a:ln>
          <a:effectLst>
            <a:outerShdw blurRad="50800" dist="38100" algn="l" rotWithShape="0">
              <a:srgbClr val="000000">
                <a:alpha val="40000"/>
              </a:srgbClr>
            </a:outerShdw>
          </a:effectLst>
        </p:spPr>
      </p:pic>
      <p:sp>
        <p:nvSpPr>
          <p:cNvPr id="327" name="Google Shape;327;p9"/>
          <p:cNvSpPr txBox="1">
            <a:spLocks noGrp="1"/>
          </p:cNvSpPr>
          <p:nvPr>
            <p:ph type="title"/>
          </p:nvPr>
        </p:nvSpPr>
        <p:spPr>
          <a:xfrm>
            <a:off x="1488150" y="1873525"/>
            <a:ext cx="91854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328" name="Google Shape;328;p9"/>
          <p:cNvSpPr txBox="1">
            <a:spLocks noGrp="1"/>
          </p:cNvSpPr>
          <p:nvPr>
            <p:ph type="subTitle" idx="1"/>
          </p:nvPr>
        </p:nvSpPr>
        <p:spPr>
          <a:xfrm>
            <a:off x="824750" y="5363650"/>
            <a:ext cx="105552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1900"/>
              <a:buNone/>
              <a:defRPr/>
            </a:lvl1pPr>
            <a:lvl2pPr lvl="1" algn="r" rtl="0">
              <a:lnSpc>
                <a:spcPct val="100000"/>
              </a:lnSpc>
              <a:spcBef>
                <a:spcPts val="0"/>
              </a:spcBef>
              <a:spcAft>
                <a:spcPts val="0"/>
              </a:spcAft>
              <a:buSzPts val="1900"/>
              <a:buNone/>
              <a:defRPr/>
            </a:lvl2pPr>
            <a:lvl3pPr lvl="2" algn="r" rtl="0">
              <a:lnSpc>
                <a:spcPct val="100000"/>
              </a:lnSpc>
              <a:spcBef>
                <a:spcPts val="0"/>
              </a:spcBef>
              <a:spcAft>
                <a:spcPts val="0"/>
              </a:spcAft>
              <a:buSzPts val="1900"/>
              <a:buNone/>
              <a:defRPr/>
            </a:lvl3pPr>
            <a:lvl4pPr lvl="3" algn="r" rtl="0">
              <a:lnSpc>
                <a:spcPct val="100000"/>
              </a:lnSpc>
              <a:spcBef>
                <a:spcPts val="0"/>
              </a:spcBef>
              <a:spcAft>
                <a:spcPts val="0"/>
              </a:spcAft>
              <a:buSzPts val="1900"/>
              <a:buNone/>
              <a:defRPr/>
            </a:lvl4pPr>
            <a:lvl5pPr lvl="4" algn="r" rtl="0">
              <a:lnSpc>
                <a:spcPct val="100000"/>
              </a:lnSpc>
              <a:spcBef>
                <a:spcPts val="0"/>
              </a:spcBef>
              <a:spcAft>
                <a:spcPts val="0"/>
              </a:spcAft>
              <a:buSzPts val="1900"/>
              <a:buNone/>
              <a:defRPr/>
            </a:lvl5pPr>
            <a:lvl6pPr lvl="5" algn="r" rtl="0">
              <a:lnSpc>
                <a:spcPct val="100000"/>
              </a:lnSpc>
              <a:spcBef>
                <a:spcPts val="0"/>
              </a:spcBef>
              <a:spcAft>
                <a:spcPts val="0"/>
              </a:spcAft>
              <a:buSzPts val="1900"/>
              <a:buNone/>
              <a:defRPr/>
            </a:lvl6pPr>
            <a:lvl7pPr lvl="6" algn="r" rtl="0">
              <a:lnSpc>
                <a:spcPct val="100000"/>
              </a:lnSpc>
              <a:spcBef>
                <a:spcPts val="0"/>
              </a:spcBef>
              <a:spcAft>
                <a:spcPts val="0"/>
              </a:spcAft>
              <a:buSzPts val="1900"/>
              <a:buNone/>
              <a:defRPr/>
            </a:lvl7pPr>
            <a:lvl8pPr lvl="7" algn="r" rtl="0">
              <a:lnSpc>
                <a:spcPct val="100000"/>
              </a:lnSpc>
              <a:spcBef>
                <a:spcPts val="0"/>
              </a:spcBef>
              <a:spcAft>
                <a:spcPts val="0"/>
              </a:spcAft>
              <a:buSzPts val="1900"/>
              <a:buNone/>
              <a:defRPr/>
            </a:lvl8pPr>
            <a:lvl9pPr lvl="8" algn="r" rtl="0">
              <a:lnSpc>
                <a:spcPct val="100000"/>
              </a:lnSpc>
              <a:spcBef>
                <a:spcPts val="0"/>
              </a:spcBef>
              <a:spcAft>
                <a:spcPts val="0"/>
              </a:spcAft>
              <a:buSzPts val="1900"/>
              <a:buNone/>
              <a:defRPr/>
            </a:lvl9pPr>
          </a:lstStyle>
          <a:p>
            <a:endParaRPr/>
          </a:p>
        </p:txBody>
      </p:sp>
      <p:sp>
        <p:nvSpPr>
          <p:cNvPr id="329" name="Google Shape;329;p9"/>
          <p:cNvSpPr/>
          <p:nvPr/>
        </p:nvSpPr>
        <p:spPr>
          <a:xfrm rot="-9520326" flipH="1">
            <a:off x="904428" y="1013573"/>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9"/>
          <p:cNvSpPr/>
          <p:nvPr/>
        </p:nvSpPr>
        <p:spPr>
          <a:xfrm rot="-459229">
            <a:off x="931621" y="529017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31" name="Google Shape;331;p9"/>
          <p:cNvGrpSpPr/>
          <p:nvPr/>
        </p:nvGrpSpPr>
        <p:grpSpPr>
          <a:xfrm rot="-1479810">
            <a:off x="1078385" y="5228368"/>
            <a:ext cx="735272" cy="651165"/>
            <a:chOff x="3116097" y="-1477902"/>
            <a:chExt cx="735251" cy="651147"/>
          </a:xfrm>
        </p:grpSpPr>
        <p:sp>
          <p:nvSpPr>
            <p:cNvPr id="332" name="Google Shape;332;p9"/>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9"/>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9"/>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9"/>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9"/>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9"/>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9"/>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9"/>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0" name="Google Shape;340;p9"/>
          <p:cNvSpPr/>
          <p:nvPr/>
        </p:nvSpPr>
        <p:spPr>
          <a:xfrm rot="8735686">
            <a:off x="10585365" y="836705"/>
            <a:ext cx="615268" cy="825175"/>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9 Big Title">
  <p:cSld name="CUSTOM_7">
    <p:spTree>
      <p:nvGrpSpPr>
        <p:cNvPr id="1" name="Shape 341"/>
        <p:cNvGrpSpPr/>
        <p:nvPr/>
      </p:nvGrpSpPr>
      <p:grpSpPr>
        <a:xfrm>
          <a:off x="0" y="0"/>
          <a:ext cx="0" cy="0"/>
          <a:chOff x="0" y="0"/>
          <a:chExt cx="0" cy="0"/>
        </a:xfrm>
      </p:grpSpPr>
      <p:sp>
        <p:nvSpPr>
          <p:cNvPr id="342" name="Google Shape;342;p10"/>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3" name="Google Shape;343;p10"/>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44" name="Google Shape;344;p10"/>
          <p:cNvPicPr preferRelativeResize="0"/>
          <p:nvPr/>
        </p:nvPicPr>
        <p:blipFill rotWithShape="1">
          <a:blip r:embed="rId2">
            <a:alphaModFix/>
          </a:blip>
          <a:srcRect/>
          <a:stretch/>
        </p:blipFill>
        <p:spPr>
          <a:xfrm>
            <a:off x="5156788" y="-76188"/>
            <a:ext cx="1878418" cy="970517"/>
          </a:xfrm>
          <a:prstGeom prst="rect">
            <a:avLst/>
          </a:prstGeom>
          <a:noFill/>
          <a:ln>
            <a:noFill/>
          </a:ln>
          <a:effectLst>
            <a:outerShdw blurRad="50800" dist="38100" dir="10800000" algn="r" rotWithShape="0">
              <a:srgbClr val="000000">
                <a:alpha val="40000"/>
              </a:srgbClr>
            </a:outerShdw>
          </a:effectLst>
        </p:spPr>
      </p:pic>
      <p:sp>
        <p:nvSpPr>
          <p:cNvPr id="345" name="Google Shape;345;p10"/>
          <p:cNvSpPr txBox="1">
            <a:spLocks noGrp="1"/>
          </p:cNvSpPr>
          <p:nvPr>
            <p:ph type="title"/>
          </p:nvPr>
        </p:nvSpPr>
        <p:spPr>
          <a:xfrm>
            <a:off x="1567050" y="1231650"/>
            <a:ext cx="9057900" cy="444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8000"/>
              <a:buNone/>
              <a:defRPr sz="80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endParaRPr/>
          </a:p>
        </p:txBody>
      </p:sp>
      <p:sp>
        <p:nvSpPr>
          <p:cNvPr id="346" name="Google Shape;346;p10"/>
          <p:cNvSpPr/>
          <p:nvPr/>
        </p:nvSpPr>
        <p:spPr>
          <a:xfrm flipH="1">
            <a:off x="10252350" y="22050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47" name="Google Shape;347;p10"/>
          <p:cNvGrpSpPr/>
          <p:nvPr/>
        </p:nvGrpSpPr>
        <p:grpSpPr>
          <a:xfrm>
            <a:off x="840270" y="4004284"/>
            <a:ext cx="687238" cy="651187"/>
            <a:chOff x="1759452" y="6189595"/>
            <a:chExt cx="687238" cy="651187"/>
          </a:xfrm>
        </p:grpSpPr>
        <p:sp>
          <p:nvSpPr>
            <p:cNvPr id="348" name="Google Shape;348;p10"/>
            <p:cNvSpPr/>
            <p:nvPr/>
          </p:nvSpPr>
          <p:spPr>
            <a:xfrm>
              <a:off x="1760666" y="6189595"/>
              <a:ext cx="516747" cy="588290"/>
            </a:xfrm>
            <a:custGeom>
              <a:avLst/>
              <a:gdLst/>
              <a:ahLst/>
              <a:cxnLst/>
              <a:rect l="l" t="t" r="r" b="b"/>
              <a:pathLst>
                <a:path w="516747" h="588290" extrusionOk="0">
                  <a:moveTo>
                    <a:pt x="354232" y="584780"/>
                  </a:moveTo>
                  <a:cubicBezTo>
                    <a:pt x="290667" y="595163"/>
                    <a:pt x="224771" y="581672"/>
                    <a:pt x="165938" y="555399"/>
                  </a:cubicBezTo>
                  <a:cubicBezTo>
                    <a:pt x="144961" y="546005"/>
                    <a:pt x="124620" y="534987"/>
                    <a:pt x="106680" y="520650"/>
                  </a:cubicBezTo>
                  <a:cubicBezTo>
                    <a:pt x="80407" y="499673"/>
                    <a:pt x="59925" y="472199"/>
                    <a:pt x="43680" y="442747"/>
                  </a:cubicBezTo>
                  <a:cubicBezTo>
                    <a:pt x="3846" y="370565"/>
                    <a:pt x="-11269" y="283622"/>
                    <a:pt x="8931" y="203600"/>
                  </a:cubicBezTo>
                  <a:cubicBezTo>
                    <a:pt x="29131" y="123649"/>
                    <a:pt x="86269" y="52314"/>
                    <a:pt x="162759" y="21450"/>
                  </a:cubicBezTo>
                  <a:cubicBezTo>
                    <a:pt x="207749" y="3298"/>
                    <a:pt x="257260" y="-798"/>
                    <a:pt x="305781" y="120"/>
                  </a:cubicBezTo>
                  <a:cubicBezTo>
                    <a:pt x="323862" y="473"/>
                    <a:pt x="342084" y="1462"/>
                    <a:pt x="359671" y="5558"/>
                  </a:cubicBezTo>
                  <a:cubicBezTo>
                    <a:pt x="385733" y="11562"/>
                    <a:pt x="409887" y="24063"/>
                    <a:pt x="432135" y="38824"/>
                  </a:cubicBezTo>
                  <a:cubicBezTo>
                    <a:pt x="470840" y="64533"/>
                    <a:pt x="506083" y="100059"/>
                    <a:pt x="516748" y="145261"/>
                  </a:cubicBezTo>
                  <a:lnTo>
                    <a:pt x="424225" y="191522"/>
                  </a:lnTo>
                  <a:cubicBezTo>
                    <a:pt x="404025" y="201622"/>
                    <a:pt x="383826" y="211722"/>
                    <a:pt x="364685" y="223658"/>
                  </a:cubicBezTo>
                  <a:cubicBezTo>
                    <a:pt x="353032" y="230933"/>
                    <a:pt x="341872" y="238843"/>
                    <a:pt x="330148" y="246047"/>
                  </a:cubicBezTo>
                  <a:cubicBezTo>
                    <a:pt x="294269" y="268013"/>
                    <a:pt x="254293" y="282421"/>
                    <a:pt x="214671" y="296617"/>
                  </a:cubicBezTo>
                  <a:cubicBezTo>
                    <a:pt x="267854" y="388010"/>
                    <a:pt x="321390" y="480250"/>
                    <a:pt x="354374" y="58478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49;p10"/>
            <p:cNvSpPr/>
            <p:nvPr/>
          </p:nvSpPr>
          <p:spPr>
            <a:xfrm>
              <a:off x="1759452" y="6461846"/>
              <a:ext cx="357847" cy="378936"/>
            </a:xfrm>
            <a:custGeom>
              <a:avLst/>
              <a:gdLst/>
              <a:ahLst/>
              <a:cxnLst/>
              <a:rect l="l" t="t" r="r" b="b"/>
              <a:pathLst>
                <a:path w="357847" h="378936" extrusionOk="0">
                  <a:moveTo>
                    <a:pt x="1175" y="0"/>
                  </a:moveTo>
                  <a:cubicBezTo>
                    <a:pt x="-4404" y="74937"/>
                    <a:pt x="11487" y="170144"/>
                    <a:pt x="15301" y="188013"/>
                  </a:cubicBezTo>
                  <a:cubicBezTo>
                    <a:pt x="21869" y="218877"/>
                    <a:pt x="45671" y="261395"/>
                    <a:pt x="69755" y="281877"/>
                  </a:cubicBezTo>
                  <a:cubicBezTo>
                    <a:pt x="154509" y="354130"/>
                    <a:pt x="246679" y="384854"/>
                    <a:pt x="357848" y="378002"/>
                  </a:cubicBezTo>
                  <a:lnTo>
                    <a:pt x="353893" y="314155"/>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0"/>
            <p:cNvSpPr/>
            <p:nvPr/>
          </p:nvSpPr>
          <p:spPr>
            <a:xfrm>
              <a:off x="2016302" y="6339164"/>
              <a:ext cx="262595" cy="207081"/>
            </a:xfrm>
            <a:custGeom>
              <a:avLst/>
              <a:gdLst/>
              <a:ahLst/>
              <a:cxnLst/>
              <a:rect l="l" t="t" r="r" b="b"/>
              <a:pathLst>
                <a:path w="262595" h="207081" extrusionOk="0">
                  <a:moveTo>
                    <a:pt x="259629" y="0"/>
                  </a:moveTo>
                  <a:lnTo>
                    <a:pt x="262596" y="77621"/>
                  </a:lnTo>
                  <a:cubicBezTo>
                    <a:pt x="175935" y="122540"/>
                    <a:pt x="88356" y="165694"/>
                    <a:pt x="0" y="2070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0"/>
            <p:cNvSpPr/>
            <p:nvPr/>
          </p:nvSpPr>
          <p:spPr>
            <a:xfrm>
              <a:off x="2144068" y="6377516"/>
              <a:ext cx="291415" cy="351869"/>
            </a:xfrm>
            <a:custGeom>
              <a:avLst/>
              <a:gdLst/>
              <a:ahLst/>
              <a:cxnLst/>
              <a:rect l="l" t="t" r="r" b="b"/>
              <a:pathLst>
                <a:path w="291415" h="351869" extrusionOk="0">
                  <a:moveTo>
                    <a:pt x="0" y="145494"/>
                  </a:moveTo>
                  <a:lnTo>
                    <a:pt x="237381" y="0"/>
                  </a:lnTo>
                  <a:cubicBezTo>
                    <a:pt x="278628" y="51488"/>
                    <a:pt x="297839" y="119998"/>
                    <a:pt x="289505" y="185470"/>
                  </a:cubicBezTo>
                  <a:cubicBezTo>
                    <a:pt x="281171" y="250942"/>
                    <a:pt x="245292" y="312389"/>
                    <a:pt x="192462" y="351870"/>
                  </a:cubicBezTo>
                  <a:cubicBezTo>
                    <a:pt x="130803" y="281736"/>
                    <a:pt x="68015" y="212591"/>
                    <a:pt x="71" y="14549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0"/>
            <p:cNvSpPr/>
            <p:nvPr/>
          </p:nvSpPr>
          <p:spPr>
            <a:xfrm>
              <a:off x="2144447" y="6528166"/>
              <a:ext cx="191629" cy="275803"/>
            </a:xfrm>
            <a:custGeom>
              <a:avLst/>
              <a:gdLst/>
              <a:ahLst/>
              <a:cxnLst/>
              <a:rect l="l" t="t" r="r" b="b"/>
              <a:pathLst>
                <a:path w="191629" h="275803" extrusionOk="0">
                  <a:moveTo>
                    <a:pt x="822" y="0"/>
                  </a:moveTo>
                  <a:cubicBezTo>
                    <a:pt x="-2004" y="22248"/>
                    <a:pt x="3364" y="66532"/>
                    <a:pt x="3364" y="66532"/>
                  </a:cubicBezTo>
                  <a:cubicBezTo>
                    <a:pt x="3364" y="66532"/>
                    <a:pt x="11345" y="84330"/>
                    <a:pt x="17419" y="91887"/>
                  </a:cubicBezTo>
                  <a:cubicBezTo>
                    <a:pt x="121808" y="220078"/>
                    <a:pt x="116652" y="193804"/>
                    <a:pt x="183396" y="275803"/>
                  </a:cubicBezTo>
                  <a:cubicBezTo>
                    <a:pt x="191376" y="252637"/>
                    <a:pt x="193637" y="227494"/>
                    <a:pt x="189823" y="20326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0"/>
            <p:cNvSpPr/>
            <p:nvPr/>
          </p:nvSpPr>
          <p:spPr>
            <a:xfrm>
              <a:off x="2331657" y="6455772"/>
              <a:ext cx="115033" cy="343253"/>
            </a:xfrm>
            <a:custGeom>
              <a:avLst/>
              <a:gdLst/>
              <a:ahLst/>
              <a:cxnLst/>
              <a:rect l="l" t="t" r="r" b="b"/>
              <a:pathLst>
                <a:path w="115033" h="343253" extrusionOk="0">
                  <a:moveTo>
                    <a:pt x="0" y="343253"/>
                  </a:moveTo>
                  <a:cubicBezTo>
                    <a:pt x="29099" y="339298"/>
                    <a:pt x="52194" y="316626"/>
                    <a:pt x="68651" y="292260"/>
                  </a:cubicBezTo>
                  <a:cubicBezTo>
                    <a:pt x="125365" y="208283"/>
                    <a:pt x="125859" y="95843"/>
                    <a:pt x="92806"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4" name="Google Shape;354;p10"/>
          <p:cNvSpPr/>
          <p:nvPr/>
        </p:nvSpPr>
        <p:spPr>
          <a:xfrm rot="-459229">
            <a:off x="871446" y="1096053"/>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55" name="Google Shape;355;p10"/>
          <p:cNvGrpSpPr/>
          <p:nvPr/>
        </p:nvGrpSpPr>
        <p:grpSpPr>
          <a:xfrm rot="-1479810">
            <a:off x="1018210" y="1034243"/>
            <a:ext cx="735272" cy="651165"/>
            <a:chOff x="3116097" y="-1477902"/>
            <a:chExt cx="735251" cy="651147"/>
          </a:xfrm>
        </p:grpSpPr>
        <p:sp>
          <p:nvSpPr>
            <p:cNvPr id="356" name="Google Shape;356;p10"/>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0"/>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0"/>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0"/>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0"/>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0"/>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0"/>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0"/>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4" name="Google Shape;364;p10"/>
          <p:cNvGrpSpPr/>
          <p:nvPr/>
        </p:nvGrpSpPr>
        <p:grpSpPr>
          <a:xfrm>
            <a:off x="9377004" y="837727"/>
            <a:ext cx="679947" cy="652506"/>
            <a:chOff x="3896486" y="3679569"/>
            <a:chExt cx="792294" cy="760319"/>
          </a:xfrm>
        </p:grpSpPr>
        <p:sp>
          <p:nvSpPr>
            <p:cNvPr id="365" name="Google Shape;365;p10"/>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0"/>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0"/>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0"/>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9" name="Google Shape;369;p10"/>
          <p:cNvSpPr/>
          <p:nvPr/>
        </p:nvSpPr>
        <p:spPr>
          <a:xfrm rot="-5657992">
            <a:off x="1640545" y="5341179"/>
            <a:ext cx="715367" cy="713032"/>
          </a:xfrm>
          <a:custGeom>
            <a:avLst/>
            <a:gdLst/>
            <a:ahLst/>
            <a:cxnLst/>
            <a:rect l="l" t="t" r="r" b="b"/>
            <a:pathLst>
              <a:path w="715141" h="712807" extrusionOk="0">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0"/>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71" name="Google Shape;371;p10"/>
          <p:cNvGrpSpPr/>
          <p:nvPr/>
        </p:nvGrpSpPr>
        <p:grpSpPr>
          <a:xfrm>
            <a:off x="5147599" y="890737"/>
            <a:ext cx="714761" cy="797669"/>
            <a:chOff x="5932213" y="4153080"/>
            <a:chExt cx="714761" cy="797669"/>
          </a:xfrm>
        </p:grpSpPr>
        <p:sp>
          <p:nvSpPr>
            <p:cNvPr id="372" name="Google Shape;372;p10"/>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0"/>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0"/>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10"/>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10"/>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10"/>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10"/>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10"/>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10"/>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10"/>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10"/>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10"/>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10"/>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10"/>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10"/>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87" name="Google Shape;387;p10"/>
          <p:cNvSpPr/>
          <p:nvPr/>
        </p:nvSpPr>
        <p:spPr>
          <a:xfrm rot="10114145" flipH="1">
            <a:off x="4295394" y="5483630"/>
            <a:ext cx="5455075" cy="429327"/>
          </a:xfrm>
          <a:custGeom>
            <a:avLst/>
            <a:gdLst/>
            <a:ahLst/>
            <a:cxnLst/>
            <a:rect l="l" t="t" r="r" b="b"/>
            <a:pathLst>
              <a:path w="367104" h="25643" extrusionOk="0">
                <a:moveTo>
                  <a:pt x="0" y="25643"/>
                </a:moveTo>
                <a:cubicBezTo>
                  <a:pt x="7545" y="24000"/>
                  <a:pt x="25624" y="16529"/>
                  <a:pt x="45271" y="15782"/>
                </a:cubicBezTo>
                <a:cubicBezTo>
                  <a:pt x="64919" y="15035"/>
                  <a:pt x="95548" y="22654"/>
                  <a:pt x="117885" y="21160"/>
                </a:cubicBezTo>
                <a:cubicBezTo>
                  <a:pt x="140222" y="19666"/>
                  <a:pt x="158750" y="6966"/>
                  <a:pt x="179294" y="6817"/>
                </a:cubicBezTo>
                <a:cubicBezTo>
                  <a:pt x="199838" y="6668"/>
                  <a:pt x="218066" y="21385"/>
                  <a:pt x="241150" y="20264"/>
                </a:cubicBezTo>
                <a:cubicBezTo>
                  <a:pt x="264234" y="19143"/>
                  <a:pt x="296806" y="840"/>
                  <a:pt x="317798" y="93"/>
                </a:cubicBezTo>
                <a:cubicBezTo>
                  <a:pt x="338790" y="-654"/>
                  <a:pt x="358886" y="13167"/>
                  <a:pt x="367104" y="15782"/>
                </a:cubicBezTo>
              </a:path>
            </a:pathLst>
          </a:custGeom>
          <a:noFill/>
          <a:ln w="19050" cap="flat" cmpd="sng">
            <a:solidFill>
              <a:schemeClr val="accent3"/>
            </a:solidFill>
            <a:prstDash val="dash"/>
            <a:round/>
            <a:headEnd type="none" w="med" len="med"/>
            <a:tailEnd type="none" w="med" len="med"/>
          </a:ln>
        </p:spPr>
      </p:sp>
      <p:grpSp>
        <p:nvGrpSpPr>
          <p:cNvPr id="388" name="Google Shape;388;p10"/>
          <p:cNvGrpSpPr/>
          <p:nvPr/>
        </p:nvGrpSpPr>
        <p:grpSpPr>
          <a:xfrm rot="742108">
            <a:off x="9674261" y="4568293"/>
            <a:ext cx="685711" cy="709428"/>
            <a:chOff x="8025585" y="-543333"/>
            <a:chExt cx="685704" cy="709421"/>
          </a:xfrm>
        </p:grpSpPr>
        <p:sp>
          <p:nvSpPr>
            <p:cNvPr id="389" name="Google Shape;389;p10"/>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10"/>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391"/>
        <p:cNvGrpSpPr/>
        <p:nvPr/>
      </p:nvGrpSpPr>
      <p:grpSpPr>
        <a:xfrm>
          <a:off x="0" y="0"/>
          <a:ext cx="0" cy="0"/>
          <a:chOff x="0" y="0"/>
          <a:chExt cx="0" cy="0"/>
        </a:xfrm>
      </p:grpSpPr>
      <p:sp>
        <p:nvSpPr>
          <p:cNvPr id="392" name="Google Shape;392;p11"/>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3" name="Google Shape;393;p11"/>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94" name="Google Shape;394;p11"/>
          <p:cNvPicPr preferRelativeResize="0"/>
          <p:nvPr/>
        </p:nvPicPr>
        <p:blipFill rotWithShape="1">
          <a:blip r:embed="rId2">
            <a:alphaModFix/>
          </a:blip>
          <a:srcRect/>
          <a:stretch/>
        </p:blipFill>
        <p:spPr>
          <a:xfrm>
            <a:off x="5156791" y="-76188"/>
            <a:ext cx="1878418" cy="970517"/>
          </a:xfrm>
          <a:prstGeom prst="rect">
            <a:avLst/>
          </a:prstGeom>
          <a:noFill/>
          <a:ln>
            <a:noFill/>
          </a:ln>
          <a:effectLst>
            <a:outerShdw blurRad="50800" dist="38100" dir="10800000" algn="r" rotWithShape="0">
              <a:srgbClr val="000000">
                <a:alpha val="40000"/>
              </a:srgbClr>
            </a:outerShdw>
          </a:effectLst>
        </p:spPr>
      </p:pic>
      <p:sp>
        <p:nvSpPr>
          <p:cNvPr id="395" name="Google Shape;395;p11"/>
          <p:cNvSpPr txBox="1">
            <a:spLocks noGrp="1"/>
          </p:cNvSpPr>
          <p:nvPr>
            <p:ph type="subTitle" idx="1"/>
          </p:nvPr>
        </p:nvSpPr>
        <p:spPr>
          <a:xfrm>
            <a:off x="1217550" y="1898902"/>
            <a:ext cx="9755100" cy="410400"/>
          </a:xfrm>
          <a:prstGeom prst="rect">
            <a:avLst/>
          </a:prstGeom>
          <a:solidFill>
            <a:schemeClr val="accent2"/>
          </a:solidFill>
        </p:spPr>
        <p:txBody>
          <a:bodyPr spcFirstLastPara="1" wrap="square" lIns="121900" tIns="121900" rIns="121900" bIns="121900" anchor="ctr" anchorCtr="0">
            <a:noAutofit/>
          </a:bodyPr>
          <a:lstStyle>
            <a:lvl1pPr lvl="0" rtl="0">
              <a:lnSpc>
                <a:spcPct val="100000"/>
              </a:lnSpc>
              <a:spcBef>
                <a:spcPts val="0"/>
              </a:spcBef>
              <a:spcAft>
                <a:spcPts val="0"/>
              </a:spcAft>
              <a:buSzPts val="1800"/>
              <a:buNone/>
              <a:defRPr sz="1800" b="1">
                <a:solidFill>
                  <a:schemeClr val="dk1"/>
                </a:solidFill>
              </a:defRPr>
            </a:lvl1pPr>
            <a:lvl2pPr lvl="1" rtl="0">
              <a:spcBef>
                <a:spcPts val="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96" name="Google Shape;396;p11"/>
          <p:cNvSpPr txBox="1">
            <a:spLocks noGrp="1"/>
          </p:cNvSpPr>
          <p:nvPr>
            <p:ph type="subTitle" idx="2"/>
          </p:nvPr>
        </p:nvSpPr>
        <p:spPr>
          <a:xfrm>
            <a:off x="1217550" y="3250751"/>
            <a:ext cx="9755100" cy="410400"/>
          </a:xfrm>
          <a:prstGeom prst="rect">
            <a:avLst/>
          </a:prstGeom>
          <a:solidFill>
            <a:schemeClr val="accent2"/>
          </a:solidFill>
        </p:spPr>
        <p:txBody>
          <a:bodyPr spcFirstLastPara="1" wrap="square" lIns="121900" tIns="121900" rIns="121900" bIns="121900" anchor="ctr" anchorCtr="0">
            <a:noAutofit/>
          </a:bodyPr>
          <a:lstStyle>
            <a:lvl1pPr lvl="0" rtl="0">
              <a:lnSpc>
                <a:spcPct val="100000"/>
              </a:lnSpc>
              <a:spcBef>
                <a:spcPts val="0"/>
              </a:spcBef>
              <a:spcAft>
                <a:spcPts val="0"/>
              </a:spcAft>
              <a:buSzPts val="1800"/>
              <a:buNone/>
              <a:defRPr sz="1800" b="1">
                <a:solidFill>
                  <a:schemeClr val="dk1"/>
                </a:solidFill>
              </a:defRPr>
            </a:lvl1pPr>
            <a:lvl2pPr lvl="1" rtl="0">
              <a:spcBef>
                <a:spcPts val="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97" name="Google Shape;397;p11"/>
          <p:cNvSpPr txBox="1">
            <a:spLocks noGrp="1"/>
          </p:cNvSpPr>
          <p:nvPr>
            <p:ph type="subTitle" idx="3"/>
          </p:nvPr>
        </p:nvSpPr>
        <p:spPr>
          <a:xfrm>
            <a:off x="1217550" y="4526402"/>
            <a:ext cx="9755100" cy="410400"/>
          </a:xfrm>
          <a:prstGeom prst="rect">
            <a:avLst/>
          </a:prstGeom>
          <a:solidFill>
            <a:schemeClr val="accent2"/>
          </a:solidFill>
        </p:spPr>
        <p:txBody>
          <a:bodyPr spcFirstLastPara="1" wrap="square" lIns="121900" tIns="121900" rIns="121900" bIns="121900" anchor="ctr" anchorCtr="0">
            <a:noAutofit/>
          </a:bodyPr>
          <a:lstStyle>
            <a:lvl1pPr lvl="0" rtl="0">
              <a:lnSpc>
                <a:spcPct val="100000"/>
              </a:lnSpc>
              <a:spcBef>
                <a:spcPts val="0"/>
              </a:spcBef>
              <a:spcAft>
                <a:spcPts val="0"/>
              </a:spcAft>
              <a:buSzPts val="1800"/>
              <a:buNone/>
              <a:defRPr sz="1800" b="1">
                <a:solidFill>
                  <a:schemeClr val="dk1"/>
                </a:solidFill>
              </a:defRPr>
            </a:lvl1pPr>
            <a:lvl2pPr lvl="1" rtl="0">
              <a:spcBef>
                <a:spcPts val="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98" name="Google Shape;398;p11"/>
          <p:cNvSpPr txBox="1">
            <a:spLocks noGrp="1"/>
          </p:cNvSpPr>
          <p:nvPr>
            <p:ph type="title"/>
          </p:nvPr>
        </p:nvSpPr>
        <p:spPr>
          <a:xfrm>
            <a:off x="1218450" y="942774"/>
            <a:ext cx="9755100" cy="715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99" name="Google Shape;399;p11"/>
          <p:cNvSpPr txBox="1">
            <a:spLocks noGrp="1"/>
          </p:cNvSpPr>
          <p:nvPr>
            <p:ph type="body" idx="4"/>
          </p:nvPr>
        </p:nvSpPr>
        <p:spPr>
          <a:xfrm>
            <a:off x="1217550" y="2309394"/>
            <a:ext cx="9755100" cy="8673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400" name="Google Shape;400;p11"/>
          <p:cNvSpPr txBox="1">
            <a:spLocks noGrp="1"/>
          </p:cNvSpPr>
          <p:nvPr>
            <p:ph type="body" idx="5"/>
          </p:nvPr>
        </p:nvSpPr>
        <p:spPr>
          <a:xfrm>
            <a:off x="1217550" y="3650530"/>
            <a:ext cx="9755100" cy="8655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401" name="Google Shape;401;p11"/>
          <p:cNvSpPr txBox="1">
            <a:spLocks noGrp="1"/>
          </p:cNvSpPr>
          <p:nvPr>
            <p:ph type="body" idx="6"/>
          </p:nvPr>
        </p:nvSpPr>
        <p:spPr>
          <a:xfrm>
            <a:off x="1217550" y="4913779"/>
            <a:ext cx="9756900" cy="8655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grpSp>
        <p:nvGrpSpPr>
          <p:cNvPr id="402" name="Google Shape;402;p11"/>
          <p:cNvGrpSpPr/>
          <p:nvPr/>
        </p:nvGrpSpPr>
        <p:grpSpPr>
          <a:xfrm rot="-5192582">
            <a:off x="10617963" y="5310219"/>
            <a:ext cx="377945" cy="1362233"/>
            <a:chOff x="2748074" y="4303871"/>
            <a:chExt cx="377938" cy="1362206"/>
          </a:xfrm>
        </p:grpSpPr>
        <p:sp>
          <p:nvSpPr>
            <p:cNvPr id="403" name="Google Shape;403;p11"/>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11"/>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5" name="Google Shape;405;p11"/>
          <p:cNvGrpSpPr/>
          <p:nvPr/>
        </p:nvGrpSpPr>
        <p:grpSpPr>
          <a:xfrm rot="-10057892">
            <a:off x="10756260" y="700450"/>
            <a:ext cx="741052" cy="743051"/>
            <a:chOff x="7970244" y="-543333"/>
            <a:chExt cx="741045" cy="743044"/>
          </a:xfrm>
        </p:grpSpPr>
        <p:sp>
          <p:nvSpPr>
            <p:cNvPr id="406" name="Google Shape;406;p11"/>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11"/>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11"/>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11"/>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10" name="Google Shape;410;p1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423"/>
        <p:cNvGrpSpPr/>
        <p:nvPr/>
      </p:nvGrpSpPr>
      <p:grpSpPr>
        <a:xfrm>
          <a:off x="0" y="0"/>
          <a:ext cx="0" cy="0"/>
          <a:chOff x="0" y="0"/>
          <a:chExt cx="0" cy="0"/>
        </a:xfrm>
      </p:grpSpPr>
      <p:sp>
        <p:nvSpPr>
          <p:cNvPr id="424" name="Google Shape;424;p13"/>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5" name="Google Shape;425;p13"/>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426" name="Google Shape;426;p13"/>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427" name="Google Shape;427;p13"/>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428" name="Google Shape;428;p13"/>
          <p:cNvSpPr txBox="1">
            <a:spLocks noGrp="1"/>
          </p:cNvSpPr>
          <p:nvPr>
            <p:ph type="title"/>
          </p:nvPr>
        </p:nvSpPr>
        <p:spPr>
          <a:xfrm>
            <a:off x="8684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429" name="Google Shape;429;p13"/>
          <p:cNvSpPr txBox="1">
            <a:spLocks noGrp="1"/>
          </p:cNvSpPr>
          <p:nvPr>
            <p:ph type="subTitle" idx="1"/>
          </p:nvPr>
        </p:nvSpPr>
        <p:spPr>
          <a:xfrm>
            <a:off x="8684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
        <p:nvSpPr>
          <p:cNvPr id="430" name="Google Shape;430;p13"/>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1pPr>
            <a:lvl2pPr marL="914400" lvl="1"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2pPr>
            <a:lvl3pPr marL="1371600" lvl="2"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3pPr>
            <a:lvl4pPr marL="1828800" lvl="3"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4pPr>
            <a:lvl5pPr marL="2286000" lvl="4"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5pPr>
            <a:lvl6pPr marL="2743200" lvl="5"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6pPr>
            <a:lvl7pPr marL="3200400" lvl="6"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7pPr>
            <a:lvl8pPr marL="3657600" lvl="7"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8pPr>
            <a:lvl9pPr marL="4114800" lvl="8" indent="-349250">
              <a:lnSpc>
                <a:spcPct val="115000"/>
              </a:lnSpc>
              <a:spcBef>
                <a:spcPts val="2100"/>
              </a:spcBef>
              <a:spcAft>
                <a:spcPts val="2100"/>
              </a:spcAft>
              <a:buClr>
                <a:schemeClr val="dk2"/>
              </a:buClr>
              <a:buSzPts val="1900"/>
              <a:buFont typeface="Roboto"/>
              <a:buChar char="■"/>
              <a:defRPr sz="19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9" r:id="rId9"/>
    <p:sldLayoutId id="2147483661" r:id="rId10"/>
    <p:sldLayoutId id="2147483663" r:id="rId11"/>
    <p:sldLayoutId id="2147483664" r:id="rId12"/>
    <p:sldLayoutId id="2147483665" r:id="rId13"/>
    <p:sldLayoutId id="214748366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7.jfif"/><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jfi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22"/>
          <p:cNvSpPr txBox="1">
            <a:spLocks noGrp="1"/>
          </p:cNvSpPr>
          <p:nvPr>
            <p:ph type="title"/>
          </p:nvPr>
        </p:nvSpPr>
        <p:spPr>
          <a:xfrm>
            <a:off x="2438400" y="1475874"/>
            <a:ext cx="7488292" cy="3013438"/>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sz="4000" b="0"/>
              <a:t>NI</a:t>
            </a:r>
            <a:r>
              <a:rPr lang="en-US" sz="4000" b="0"/>
              <a:t>Ê</a:t>
            </a:r>
            <a:r>
              <a:rPr lang="en" sz="4000" b="0"/>
              <a:t>N LU</a:t>
            </a:r>
            <a:r>
              <a:rPr lang="en-US" sz="4000" b="0"/>
              <a:t>ẬN - CNTT</a:t>
            </a:r>
            <a:r>
              <a:rPr lang="en" sz="4000" b="0"/>
              <a:t> </a:t>
            </a:r>
            <a:br>
              <a:rPr lang="en" sz="4000" b="0"/>
            </a:br>
            <a:r>
              <a:rPr lang="en-US" sz="4500"/>
              <a:t>ĐỀ TÀI: WEBSITE TH</a:t>
            </a:r>
            <a:r>
              <a:rPr lang="vi-VN" sz="4500"/>
              <a:t>ƯƠN</a:t>
            </a:r>
            <a:r>
              <a:rPr lang="en-US" sz="4500"/>
              <a:t>G MẠI ĐIỆN T</a:t>
            </a:r>
            <a:r>
              <a:rPr lang="vi-VN" sz="4500"/>
              <a:t>Ử</a:t>
            </a:r>
            <a:r>
              <a:rPr lang="en-US" sz="4500"/>
              <a:t> KINH DOANH THIẾT BỊ ĐIỆN T</a:t>
            </a:r>
            <a:r>
              <a:rPr lang="vi-VN" sz="4500"/>
              <a:t>Ử</a:t>
            </a:r>
            <a:endParaRPr sz="4500"/>
          </a:p>
        </p:txBody>
      </p:sp>
      <p:sp>
        <p:nvSpPr>
          <p:cNvPr id="641" name="Google Shape;641;p22"/>
          <p:cNvSpPr txBox="1">
            <a:spLocks noGrp="1"/>
          </p:cNvSpPr>
          <p:nvPr>
            <p:ph type="subTitle" idx="1"/>
          </p:nvPr>
        </p:nvSpPr>
        <p:spPr>
          <a:xfrm>
            <a:off x="827276" y="4397195"/>
            <a:ext cx="3488050" cy="708331"/>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Gi</a:t>
            </a:r>
            <a:r>
              <a:rPr lang="en-US" err="1"/>
              <a:t>áo</a:t>
            </a:r>
            <a:r>
              <a:rPr lang="en-US"/>
              <a:t> </a:t>
            </a:r>
            <a:r>
              <a:rPr lang="en-US" err="1"/>
              <a:t>viên</a:t>
            </a:r>
            <a:r>
              <a:rPr lang="en-US"/>
              <a:t> h</a:t>
            </a:r>
            <a:r>
              <a:rPr lang="vi-VN" err="1"/>
              <a:t>ướng</a:t>
            </a:r>
            <a:r>
              <a:rPr lang="en-US"/>
              <a:t> </a:t>
            </a:r>
            <a:r>
              <a:rPr lang="en-US" err="1"/>
              <a:t>dẫn</a:t>
            </a:r>
            <a:r>
              <a:rPr lang="en-US"/>
              <a:t>:</a:t>
            </a:r>
          </a:p>
          <a:p>
            <a:pPr marL="0" lvl="0" indent="0" algn="ctr" rtl="0">
              <a:spcBef>
                <a:spcPts val="0"/>
              </a:spcBef>
              <a:spcAft>
                <a:spcPts val="0"/>
              </a:spcAft>
              <a:buNone/>
            </a:pPr>
            <a:r>
              <a:rPr lang="en-US" err="1"/>
              <a:t>TS.Thái</a:t>
            </a:r>
            <a:r>
              <a:rPr lang="en-US"/>
              <a:t> Minh </a:t>
            </a:r>
            <a:r>
              <a:rPr lang="en-US" err="1"/>
              <a:t>Tuấn</a:t>
            </a:r>
            <a:endParaRPr/>
          </a:p>
        </p:txBody>
      </p:sp>
      <p:grpSp>
        <p:nvGrpSpPr>
          <p:cNvPr id="642" name="Google Shape;642;p22"/>
          <p:cNvGrpSpPr/>
          <p:nvPr/>
        </p:nvGrpSpPr>
        <p:grpSpPr>
          <a:xfrm>
            <a:off x="9724484" y="1785816"/>
            <a:ext cx="788140" cy="2965544"/>
            <a:chOff x="8686327" y="1939200"/>
            <a:chExt cx="788140" cy="2965544"/>
          </a:xfrm>
        </p:grpSpPr>
        <p:sp>
          <p:nvSpPr>
            <p:cNvPr id="643" name="Google Shape;643;p22"/>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22"/>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22"/>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22"/>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22"/>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 name="Google Shape;641;p22">
            <a:extLst>
              <a:ext uri="{FF2B5EF4-FFF2-40B4-BE49-F238E27FC236}">
                <a16:creationId xmlns:a16="http://schemas.microsoft.com/office/drawing/2014/main" id="{DFADFC73-4780-47F9-A1CC-81CCEA8DF4B4}"/>
              </a:ext>
            </a:extLst>
          </p:cNvPr>
          <p:cNvSpPr txBox="1">
            <a:spLocks/>
          </p:cNvSpPr>
          <p:nvPr/>
        </p:nvSpPr>
        <p:spPr>
          <a:xfrm>
            <a:off x="6806345" y="4235010"/>
            <a:ext cx="3488050" cy="931470"/>
          </a:xfrm>
          <a:prstGeom prst="rect">
            <a:avLst/>
          </a:prstGeom>
          <a:solidFill>
            <a:schemeClr val="accent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9250" algn="l" rtl="0">
              <a:lnSpc>
                <a:spcPct val="100000"/>
              </a:lnSpc>
              <a:spcBef>
                <a:spcPts val="0"/>
              </a:spcBef>
              <a:spcAft>
                <a:spcPts val="0"/>
              </a:spcAft>
              <a:buClr>
                <a:schemeClr val="dk2"/>
              </a:buClr>
              <a:buSzPts val="1900"/>
              <a:buFont typeface="Roboto"/>
              <a:buNone/>
              <a:defRPr sz="1800" b="0" i="0" u="none" strike="noStrike" cap="none">
                <a:solidFill>
                  <a:schemeClr val="dk2"/>
                </a:solidFill>
                <a:latin typeface="Roboto Medium"/>
                <a:ea typeface="Roboto Medium"/>
                <a:cs typeface="Roboto Medium"/>
                <a:sym typeface="Roboto Medium"/>
              </a:defRPr>
            </a:lvl1pPr>
            <a:lvl2pPr marL="914400" marR="0" lvl="1" indent="-349250" algn="l" rtl="0">
              <a:lnSpc>
                <a:spcPct val="100000"/>
              </a:lnSpc>
              <a:spcBef>
                <a:spcPts val="0"/>
              </a:spcBef>
              <a:spcAft>
                <a:spcPts val="0"/>
              </a:spcAft>
              <a:buClr>
                <a:schemeClr val="dk2"/>
              </a:buClr>
              <a:buSzPts val="1900"/>
              <a:buFont typeface="Roboto"/>
              <a:buNone/>
              <a:defRPr sz="1900" b="0" i="0" u="none" strike="noStrike" cap="none">
                <a:solidFill>
                  <a:schemeClr val="dk2"/>
                </a:solidFill>
                <a:latin typeface="Roboto"/>
                <a:ea typeface="Roboto"/>
                <a:cs typeface="Roboto"/>
                <a:sym typeface="Roboto"/>
              </a:defRPr>
            </a:lvl2pPr>
            <a:lvl3pPr marL="1371600" marR="0" lvl="2" indent="-349250" algn="l" rtl="0">
              <a:lnSpc>
                <a:spcPct val="100000"/>
              </a:lnSpc>
              <a:spcBef>
                <a:spcPts val="0"/>
              </a:spcBef>
              <a:spcAft>
                <a:spcPts val="0"/>
              </a:spcAft>
              <a:buClr>
                <a:schemeClr val="dk2"/>
              </a:buClr>
              <a:buSzPts val="1900"/>
              <a:buFont typeface="Roboto"/>
              <a:buNone/>
              <a:defRPr sz="1900" b="0" i="0" u="none" strike="noStrike" cap="none">
                <a:solidFill>
                  <a:schemeClr val="dk2"/>
                </a:solidFill>
                <a:latin typeface="Roboto"/>
                <a:ea typeface="Roboto"/>
                <a:cs typeface="Roboto"/>
                <a:sym typeface="Roboto"/>
              </a:defRPr>
            </a:lvl3pPr>
            <a:lvl4pPr marL="1828800" marR="0" lvl="3" indent="-349250" algn="l" rtl="0">
              <a:lnSpc>
                <a:spcPct val="100000"/>
              </a:lnSpc>
              <a:spcBef>
                <a:spcPts val="0"/>
              </a:spcBef>
              <a:spcAft>
                <a:spcPts val="0"/>
              </a:spcAft>
              <a:buClr>
                <a:schemeClr val="dk2"/>
              </a:buClr>
              <a:buSzPts val="1900"/>
              <a:buFont typeface="Roboto"/>
              <a:buNone/>
              <a:defRPr sz="1900" b="0" i="0" u="none" strike="noStrike" cap="none">
                <a:solidFill>
                  <a:schemeClr val="dk2"/>
                </a:solidFill>
                <a:latin typeface="Roboto"/>
                <a:ea typeface="Roboto"/>
                <a:cs typeface="Roboto"/>
                <a:sym typeface="Roboto"/>
              </a:defRPr>
            </a:lvl4pPr>
            <a:lvl5pPr marL="2286000" marR="0" lvl="4" indent="-349250" algn="l" rtl="0">
              <a:lnSpc>
                <a:spcPct val="100000"/>
              </a:lnSpc>
              <a:spcBef>
                <a:spcPts val="0"/>
              </a:spcBef>
              <a:spcAft>
                <a:spcPts val="0"/>
              </a:spcAft>
              <a:buClr>
                <a:schemeClr val="dk2"/>
              </a:buClr>
              <a:buSzPts val="1900"/>
              <a:buFont typeface="Roboto"/>
              <a:buNone/>
              <a:defRPr sz="1900" b="0" i="0" u="none" strike="noStrike" cap="none">
                <a:solidFill>
                  <a:schemeClr val="dk2"/>
                </a:solidFill>
                <a:latin typeface="Roboto"/>
                <a:ea typeface="Roboto"/>
                <a:cs typeface="Roboto"/>
                <a:sym typeface="Roboto"/>
              </a:defRPr>
            </a:lvl5pPr>
            <a:lvl6pPr marL="2743200" marR="0" lvl="5" indent="-349250" algn="l" rtl="0">
              <a:lnSpc>
                <a:spcPct val="100000"/>
              </a:lnSpc>
              <a:spcBef>
                <a:spcPts val="0"/>
              </a:spcBef>
              <a:spcAft>
                <a:spcPts val="0"/>
              </a:spcAft>
              <a:buClr>
                <a:schemeClr val="dk2"/>
              </a:buClr>
              <a:buSzPts val="1900"/>
              <a:buFont typeface="Roboto"/>
              <a:buNone/>
              <a:defRPr sz="1900" b="0" i="0" u="none" strike="noStrike" cap="none">
                <a:solidFill>
                  <a:schemeClr val="dk2"/>
                </a:solidFill>
                <a:latin typeface="Roboto"/>
                <a:ea typeface="Roboto"/>
                <a:cs typeface="Roboto"/>
                <a:sym typeface="Roboto"/>
              </a:defRPr>
            </a:lvl6pPr>
            <a:lvl7pPr marL="3200400" marR="0" lvl="6" indent="-349250" algn="l" rtl="0">
              <a:lnSpc>
                <a:spcPct val="100000"/>
              </a:lnSpc>
              <a:spcBef>
                <a:spcPts val="0"/>
              </a:spcBef>
              <a:spcAft>
                <a:spcPts val="0"/>
              </a:spcAft>
              <a:buClr>
                <a:schemeClr val="dk2"/>
              </a:buClr>
              <a:buSzPts val="1900"/>
              <a:buFont typeface="Roboto"/>
              <a:buNone/>
              <a:defRPr sz="1900" b="0" i="0" u="none" strike="noStrike" cap="none">
                <a:solidFill>
                  <a:schemeClr val="dk2"/>
                </a:solidFill>
                <a:latin typeface="Roboto"/>
                <a:ea typeface="Roboto"/>
                <a:cs typeface="Roboto"/>
                <a:sym typeface="Roboto"/>
              </a:defRPr>
            </a:lvl7pPr>
            <a:lvl8pPr marL="3657600" marR="0" lvl="7" indent="-349250" algn="l" rtl="0">
              <a:lnSpc>
                <a:spcPct val="100000"/>
              </a:lnSpc>
              <a:spcBef>
                <a:spcPts val="0"/>
              </a:spcBef>
              <a:spcAft>
                <a:spcPts val="0"/>
              </a:spcAft>
              <a:buClr>
                <a:schemeClr val="dk2"/>
              </a:buClr>
              <a:buSzPts val="1900"/>
              <a:buFont typeface="Roboto"/>
              <a:buNone/>
              <a:defRPr sz="1900" b="0" i="0" u="none" strike="noStrike" cap="none">
                <a:solidFill>
                  <a:schemeClr val="dk2"/>
                </a:solidFill>
                <a:latin typeface="Roboto"/>
                <a:ea typeface="Roboto"/>
                <a:cs typeface="Roboto"/>
                <a:sym typeface="Roboto"/>
              </a:defRPr>
            </a:lvl8pPr>
            <a:lvl9pPr marL="4114800" marR="0" lvl="8" indent="-349250" algn="l" rtl="0">
              <a:lnSpc>
                <a:spcPct val="100000"/>
              </a:lnSpc>
              <a:spcBef>
                <a:spcPts val="0"/>
              </a:spcBef>
              <a:spcAft>
                <a:spcPts val="0"/>
              </a:spcAft>
              <a:buClr>
                <a:schemeClr val="dk2"/>
              </a:buClr>
              <a:buSzPts val="1900"/>
              <a:buFont typeface="Roboto"/>
              <a:buNone/>
              <a:defRPr sz="1900" b="0" i="0" u="none" strike="noStrike" cap="none">
                <a:solidFill>
                  <a:schemeClr val="dk2"/>
                </a:solidFill>
                <a:latin typeface="Roboto"/>
                <a:ea typeface="Roboto"/>
                <a:cs typeface="Roboto"/>
                <a:sym typeface="Roboto"/>
              </a:defRPr>
            </a:lvl9pPr>
          </a:lstStyle>
          <a:p>
            <a:pPr marL="0" indent="0" algn="ctr"/>
            <a:r>
              <a:rPr lang="en-US" err="1"/>
              <a:t>Sinh</a:t>
            </a:r>
            <a:r>
              <a:rPr lang="en-US"/>
              <a:t> </a:t>
            </a:r>
            <a:r>
              <a:rPr lang="en-US" err="1"/>
              <a:t>viên</a:t>
            </a:r>
            <a:r>
              <a:rPr lang="en-US"/>
              <a:t> </a:t>
            </a:r>
            <a:r>
              <a:rPr lang="en-US" err="1"/>
              <a:t>thực</a:t>
            </a:r>
            <a:r>
              <a:rPr lang="en-US"/>
              <a:t> </a:t>
            </a:r>
            <a:r>
              <a:rPr lang="en-US" err="1"/>
              <a:t>hiện</a:t>
            </a:r>
            <a:r>
              <a:rPr lang="en-US"/>
              <a:t>:</a:t>
            </a:r>
          </a:p>
          <a:p>
            <a:pPr marL="0" indent="0" algn="ctr"/>
            <a:r>
              <a:rPr lang="en-US"/>
              <a:t>Lê </a:t>
            </a:r>
            <a:r>
              <a:rPr lang="en-US" err="1"/>
              <a:t>Diểm</a:t>
            </a:r>
            <a:r>
              <a:rPr lang="en-US"/>
              <a:t> Trinh</a:t>
            </a:r>
          </a:p>
          <a:p>
            <a:pPr marL="0" indent="0" algn="ctr"/>
            <a:r>
              <a:rPr lang="en-US"/>
              <a:t>MSSV: B1910319</a:t>
            </a:r>
            <a:endParaRPr lang="vi-V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0"/>
          <p:cNvSpPr txBox="1">
            <a:spLocks noGrp="1"/>
          </p:cNvSpPr>
          <p:nvPr>
            <p:ph type="title"/>
          </p:nvPr>
        </p:nvSpPr>
        <p:spPr>
          <a:xfrm>
            <a:off x="0" y="2111100"/>
            <a:ext cx="10576950" cy="1907208"/>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6000">
                <a:highlight>
                  <a:schemeClr val="accent2"/>
                </a:highlight>
              </a:rPr>
              <a:t>4. CÁC CHỨC NĂNG CHÍNH VÀ GIAO DIỆN MINH HOẠ</a:t>
            </a:r>
          </a:p>
        </p:txBody>
      </p:sp>
      <p:sp>
        <p:nvSpPr>
          <p:cNvPr id="723" name="Google Shape;723;p30"/>
          <p:cNvSpPr txBox="1">
            <a:spLocks noGrp="1"/>
          </p:cNvSpPr>
          <p:nvPr>
            <p:ph type="body" idx="4294967295"/>
          </p:nvPr>
        </p:nvSpPr>
        <p:spPr>
          <a:xfrm>
            <a:off x="548250" y="6477000"/>
            <a:ext cx="11095500" cy="2823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1200"/>
              <a:t>This is where you section ends. Duplicate this set of slides as many times you need to go over all your sections.</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660400" y="1100995"/>
            <a:ext cx="5577100" cy="258968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US" sz="5700"/>
              <a:t>S</a:t>
            </a:r>
            <a:r>
              <a:rPr lang="vi-VN" sz="5700"/>
              <a:t>ơ</a:t>
            </a:r>
            <a:r>
              <a:rPr lang="en-US" sz="5700"/>
              <a:t> đồ usercase ‘Khách hàng’</a:t>
            </a:r>
            <a:endParaRPr sz="5700"/>
          </a:p>
        </p:txBody>
      </p:sp>
      <p:sp>
        <p:nvSpPr>
          <p:cNvPr id="731" name="Google Shape;731;p31"/>
          <p:cNvSpPr/>
          <p:nvPr/>
        </p:nvSpPr>
        <p:spPr>
          <a:xfrm rot="-459229">
            <a:off x="850471" y="285487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732" name="Google Shape;732;p31"/>
          <p:cNvGrpSpPr/>
          <p:nvPr/>
        </p:nvGrpSpPr>
        <p:grpSpPr>
          <a:xfrm rot="-1479810">
            <a:off x="927024" y="2792943"/>
            <a:ext cx="735272" cy="651163"/>
            <a:chOff x="3116097" y="-1477902"/>
            <a:chExt cx="735251" cy="651146"/>
          </a:xfrm>
        </p:grpSpPr>
        <p:sp>
          <p:nvSpPr>
            <p:cNvPr id="733" name="Google Shape;733;p31"/>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31"/>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31"/>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31"/>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31"/>
            <p:cNvSpPr/>
            <p:nvPr/>
          </p:nvSpPr>
          <p:spPr>
            <a:xfrm>
              <a:off x="3243164" y="-1069495"/>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31"/>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31"/>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31"/>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4" name="Google Shape;744;p31"/>
          <p:cNvGrpSpPr/>
          <p:nvPr/>
        </p:nvGrpSpPr>
        <p:grpSpPr>
          <a:xfrm>
            <a:off x="9377004" y="837727"/>
            <a:ext cx="679947" cy="652506"/>
            <a:chOff x="3896486" y="3679569"/>
            <a:chExt cx="792294" cy="760319"/>
          </a:xfrm>
        </p:grpSpPr>
        <p:sp>
          <p:nvSpPr>
            <p:cNvPr id="745" name="Google Shape;745;p31"/>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1"/>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1"/>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1"/>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 name="Google Shape;696;p27">
            <a:extLst>
              <a:ext uri="{FF2B5EF4-FFF2-40B4-BE49-F238E27FC236}">
                <a16:creationId xmlns:a16="http://schemas.microsoft.com/office/drawing/2014/main" id="{81AD424F-E72D-408E-8CAE-AC25A7D2E683}"/>
              </a:ext>
            </a:extLst>
          </p:cNvPr>
          <p:cNvSpPr txBox="1">
            <a:spLocks/>
          </p:cNvSpPr>
          <p:nvPr/>
        </p:nvSpPr>
        <p:spPr>
          <a:xfrm>
            <a:off x="1067756" y="3650423"/>
            <a:ext cx="4886744" cy="2234917"/>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Wingdings" panose="05000000000000000000" pitchFamily="2" charset="2"/>
              <a:buChar char="ü"/>
            </a:pPr>
            <a:r>
              <a:rPr lang="en-US" sz="2500">
                <a:solidFill>
                  <a:schemeClr val="bg1">
                    <a:lumMod val="25000"/>
                  </a:schemeClr>
                </a:solidFill>
              </a:rPr>
              <a:t>Quản lý sản phẩm</a:t>
            </a:r>
          </a:p>
          <a:p>
            <a:pPr marL="342900" indent="-342900">
              <a:buFont typeface="Wingdings" panose="05000000000000000000" pitchFamily="2" charset="2"/>
              <a:buChar char="ü"/>
            </a:pPr>
            <a:r>
              <a:rPr lang="en-US" sz="2500">
                <a:solidFill>
                  <a:schemeClr val="bg1">
                    <a:lumMod val="25000"/>
                  </a:schemeClr>
                </a:solidFill>
              </a:rPr>
              <a:t>Quản lý giỏ hàng</a:t>
            </a:r>
          </a:p>
          <a:p>
            <a:pPr marL="342900" indent="-342900">
              <a:buFont typeface="Wingdings" panose="05000000000000000000" pitchFamily="2" charset="2"/>
              <a:buChar char="ü"/>
            </a:pPr>
            <a:r>
              <a:rPr lang="en-US" sz="2500">
                <a:solidFill>
                  <a:schemeClr val="bg1">
                    <a:lumMod val="25000"/>
                  </a:schemeClr>
                </a:solidFill>
              </a:rPr>
              <a:t>Quản lý lịch sử đ</a:t>
            </a:r>
            <a:r>
              <a:rPr lang="vi-VN" sz="2500">
                <a:solidFill>
                  <a:schemeClr val="bg1">
                    <a:lumMod val="25000"/>
                  </a:schemeClr>
                </a:solidFill>
              </a:rPr>
              <a:t>ơn</a:t>
            </a:r>
            <a:r>
              <a:rPr lang="en-US" sz="2500">
                <a:solidFill>
                  <a:schemeClr val="bg1">
                    <a:lumMod val="25000"/>
                  </a:schemeClr>
                </a:solidFill>
              </a:rPr>
              <a:t> hàng</a:t>
            </a:r>
          </a:p>
        </p:txBody>
      </p:sp>
      <p:pic>
        <p:nvPicPr>
          <p:cNvPr id="6" name="Picture 5">
            <a:extLst>
              <a:ext uri="{FF2B5EF4-FFF2-40B4-BE49-F238E27FC236}">
                <a16:creationId xmlns:a16="http://schemas.microsoft.com/office/drawing/2014/main" id="{F3C951BA-774C-4E10-8B98-5982914C1CED}"/>
              </a:ext>
            </a:extLst>
          </p:cNvPr>
          <p:cNvPicPr>
            <a:picLocks noChangeAspect="1"/>
          </p:cNvPicPr>
          <p:nvPr/>
        </p:nvPicPr>
        <p:blipFill>
          <a:blip r:embed="rId3"/>
          <a:stretch>
            <a:fillRect/>
          </a:stretch>
        </p:blipFill>
        <p:spPr>
          <a:xfrm>
            <a:off x="6536374" y="1697354"/>
            <a:ext cx="5004319" cy="366111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26"/>
          <p:cNvSpPr txBox="1">
            <a:spLocks noGrp="1"/>
          </p:cNvSpPr>
          <p:nvPr>
            <p:ph type="title"/>
          </p:nvPr>
        </p:nvSpPr>
        <p:spPr>
          <a:xfrm>
            <a:off x="2199000" y="783771"/>
            <a:ext cx="7794000" cy="838933"/>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Chức năng ‘Khách hàng’</a:t>
            </a:r>
            <a:endParaRPr/>
          </a:p>
        </p:txBody>
      </p:sp>
      <p:sp>
        <p:nvSpPr>
          <p:cNvPr id="689" name="Google Shape;689;p26"/>
          <p:cNvSpPr txBox="1">
            <a:spLocks noGrp="1"/>
          </p:cNvSpPr>
          <p:nvPr>
            <p:ph type="body" idx="2"/>
          </p:nvPr>
        </p:nvSpPr>
        <p:spPr>
          <a:xfrm>
            <a:off x="1126672" y="1622704"/>
            <a:ext cx="4816929" cy="4451525"/>
          </a:xfrm>
          <a:prstGeom prst="rect">
            <a:avLst/>
          </a:prstGeom>
        </p:spPr>
        <p:txBody>
          <a:bodyPr spcFirstLastPara="1" wrap="square" lIns="121900" tIns="121900" rIns="121900" bIns="121900" anchor="t" anchorCtr="0">
            <a:noAutofit/>
          </a:bodyPr>
          <a:lstStyle/>
          <a:p>
            <a:pPr marL="285750" marR="0" indent="-285750" algn="just" rtl="0">
              <a:spcBef>
                <a:spcPts val="0"/>
              </a:spcBef>
              <a:spcAft>
                <a:spcPts val="0"/>
              </a:spcAft>
              <a:buClr>
                <a:srgbClr val="000000"/>
              </a:buClr>
              <a:buSzPts val="1100"/>
              <a:buFont typeface="Wingdings" panose="05000000000000000000" pitchFamily="2" charset="2"/>
              <a:buChar char="ü"/>
            </a:pPr>
            <a:r>
              <a:rPr lang="en-US" sz="2000">
                <a:solidFill>
                  <a:srgbClr val="000000"/>
                </a:solidFill>
                <a:latin typeface="Arial" panose="020B0604020202020204" pitchFamily="34" charset="0"/>
                <a:cs typeface="Arial" panose="020B0604020202020204" pitchFamily="34" charset="0"/>
              </a:rPr>
              <a:t>Quản lý sản phẩm:</a:t>
            </a:r>
          </a:p>
          <a:p>
            <a:pPr marL="800100" lvl="1" indent="-342900" algn="just">
              <a:spcBef>
                <a:spcPts val="0"/>
              </a:spcBef>
              <a:buClr>
                <a:srgbClr val="000000"/>
              </a:buClr>
              <a:buSzPts val="1100"/>
              <a:buFont typeface="Arial" panose="020B0604020202020204" pitchFamily="34" charset="0"/>
              <a:buChar char="•"/>
            </a:pPr>
            <a:r>
              <a:rPr lang="en-US" sz="2000">
                <a:solidFill>
                  <a:srgbClr val="000000"/>
                </a:solidFill>
                <a:effectLst/>
                <a:latin typeface="Arial" panose="020B0604020202020204" pitchFamily="34" charset="0"/>
                <a:cs typeface="Arial" panose="020B0604020202020204" pitchFamily="34" charset="0"/>
              </a:rPr>
              <a:t>Thê</a:t>
            </a:r>
            <a:r>
              <a:rPr lang="en-US" sz="2000">
                <a:solidFill>
                  <a:srgbClr val="000000"/>
                </a:solidFill>
                <a:latin typeface="Arial" panose="020B0604020202020204" pitchFamily="34" charset="0"/>
                <a:cs typeface="Arial" panose="020B0604020202020204" pitchFamily="34" charset="0"/>
              </a:rPr>
              <a:t>m sản phẩm yêu thích</a:t>
            </a:r>
          </a:p>
          <a:p>
            <a:pPr marL="800100" lvl="1" indent="-342900" algn="just">
              <a:spcBef>
                <a:spcPts val="0"/>
              </a:spcBef>
              <a:buClr>
                <a:srgbClr val="000000"/>
              </a:buClr>
              <a:buSzPts val="1100"/>
              <a:buFont typeface="Arial" panose="020B0604020202020204" pitchFamily="34" charset="0"/>
              <a:buChar char="•"/>
            </a:pPr>
            <a:r>
              <a:rPr lang="en-US" sz="2000">
                <a:solidFill>
                  <a:schemeClr val="tx1"/>
                </a:solidFill>
                <a:effectLst/>
              </a:rPr>
              <a:t>Đặt câu hỏi, bình luận về sản phẩm</a:t>
            </a:r>
          </a:p>
          <a:p>
            <a:pPr marL="800100" lvl="1" indent="-342900" algn="just">
              <a:spcBef>
                <a:spcPts val="0"/>
              </a:spcBef>
              <a:buFont typeface="Arial" panose="020B0604020202020204" pitchFamily="34" charset="0"/>
              <a:buChar char="•"/>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Tìm sản phẩm : </a:t>
            </a:r>
            <a:endParaRPr lang="en-US" sz="2000">
              <a:effectLst/>
            </a:endParaRPr>
          </a:p>
          <a:p>
            <a:pPr lvl="1" indent="0" algn="just">
              <a:spcBef>
                <a:spcPts val="0"/>
              </a:spcBef>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Tìm theo tên, khoản giá, danh mục, cấu hình sản phẩm, th</a:t>
            </a:r>
            <a:r>
              <a:rPr lang="vi-VN"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ươn</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g hiệu, loại sản phẩm …..</a:t>
            </a:r>
            <a:endParaRPr lang="en-US" sz="2000">
              <a:effectLst/>
            </a:endParaRPr>
          </a:p>
        </p:txBody>
      </p:sp>
      <p:sp>
        <p:nvSpPr>
          <p:cNvPr id="4" name="Google Shape;689;p26">
            <a:extLst>
              <a:ext uri="{FF2B5EF4-FFF2-40B4-BE49-F238E27FC236}">
                <a16:creationId xmlns:a16="http://schemas.microsoft.com/office/drawing/2014/main" id="{F1612712-2647-451D-A586-0A3FF3FC2313}"/>
              </a:ext>
            </a:extLst>
          </p:cNvPr>
          <p:cNvSpPr txBox="1">
            <a:spLocks/>
          </p:cNvSpPr>
          <p:nvPr/>
        </p:nvSpPr>
        <p:spPr>
          <a:xfrm>
            <a:off x="6248401" y="1622704"/>
            <a:ext cx="5312228" cy="466379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ctr" rtl="0">
              <a:lnSpc>
                <a:spcPct val="115000"/>
              </a:lnSpc>
              <a:spcBef>
                <a:spcPts val="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1pPr>
            <a:lvl2pPr marL="914400" marR="0" lvl="1"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2pPr>
            <a:lvl3pPr marL="1371600" marR="0" lvl="2"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3pPr>
            <a:lvl4pPr marL="1828800" marR="0" lvl="3"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4pPr>
            <a:lvl5pPr marL="2286000" marR="0" lvl="4"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5pPr>
            <a:lvl6pPr marL="2743200" marR="0" lvl="5"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6pPr>
            <a:lvl7pPr marL="3200400" marR="0" lvl="6"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7pPr>
            <a:lvl8pPr marL="3657600" marR="0" lvl="7"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8pPr>
            <a:lvl9pPr marL="4114800" marR="0" lvl="8" indent="-349250" algn="l" rtl="0">
              <a:lnSpc>
                <a:spcPct val="115000"/>
              </a:lnSpc>
              <a:spcBef>
                <a:spcPts val="2100"/>
              </a:spcBef>
              <a:spcAft>
                <a:spcPts val="2100"/>
              </a:spcAft>
              <a:buClr>
                <a:schemeClr val="dk2"/>
              </a:buClr>
              <a:buSzPts val="1900"/>
              <a:buFont typeface="Roboto"/>
              <a:buChar char="■"/>
              <a:defRPr sz="1900" b="0" i="0" u="none" strike="noStrike" cap="none">
                <a:solidFill>
                  <a:schemeClr val="dk2"/>
                </a:solidFill>
                <a:latin typeface="Roboto"/>
                <a:ea typeface="Roboto"/>
                <a:cs typeface="Roboto"/>
                <a:sym typeface="Roboto"/>
              </a:defRPr>
            </a:lvl9pPr>
          </a:lstStyle>
          <a:p>
            <a:pPr marL="285750" indent="-285750" algn="just">
              <a:buFont typeface="Wingdings" panose="05000000000000000000" pitchFamily="2" charset="2"/>
              <a:buChar char="ü"/>
            </a:pPr>
            <a:r>
              <a:rPr lang="vi-VN" sz="2000">
                <a:solidFill>
                  <a:srgbClr val="000000"/>
                </a:solidFill>
                <a:latin typeface="Arial" panose="020B0604020202020204" pitchFamily="34" charset="0"/>
                <a:ea typeface="Arial" panose="020B0604020202020204" pitchFamily="34" charset="0"/>
                <a:cs typeface="Arial" panose="020B0604020202020204" pitchFamily="34" charset="0"/>
              </a:rPr>
              <a:t>Quản lý giỏ hàng</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a:t>
            </a:r>
          </a:p>
          <a:p>
            <a:pPr marL="457200" marR="0" indent="0" algn="just" rtl="0">
              <a:spcBef>
                <a:spcPts val="0"/>
              </a:spcBef>
              <a:spcAft>
                <a:spcPts val="0"/>
              </a:spcAft>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Thêm sản phẩm vào giỏ hàng</a:t>
            </a:r>
            <a:endParaRPr lang="en-US" sz="2000">
              <a:effectLst/>
            </a:endParaRPr>
          </a:p>
          <a:p>
            <a:pPr marL="457200" marR="0" indent="0" algn="just" rtl="0">
              <a:spcBef>
                <a:spcPts val="0"/>
              </a:spcBef>
              <a:spcAft>
                <a:spcPts val="0"/>
              </a:spcAft>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Xoá sản phẩm khỏi giỏ hàng: xoá theo mã, xoá tất cả sản phẩm</a:t>
            </a:r>
            <a:endParaRPr lang="en-US" sz="2000">
              <a:effectLst/>
            </a:endParaRPr>
          </a:p>
          <a:p>
            <a:pPr marL="457200" marR="0" indent="0" algn="just" rtl="0">
              <a:spcBef>
                <a:spcPts val="0"/>
              </a:spcBef>
              <a:spcAft>
                <a:spcPts val="0"/>
              </a:spcAft>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Cập nhật số l</a:t>
            </a:r>
            <a:r>
              <a:rPr lang="vi-VN"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ượng</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sản phẩm trong giỏ</a:t>
            </a:r>
          </a:p>
          <a:p>
            <a:pPr marL="457200" marR="0" indent="0" algn="just" rtl="0">
              <a:spcBef>
                <a:spcPts val="0"/>
              </a:spcBef>
              <a:spcAft>
                <a:spcPts val="0"/>
              </a:spcAft>
            </a:pP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 Đặt hàng</a:t>
            </a:r>
          </a:p>
          <a:p>
            <a:pPr marL="285750" indent="-285750" algn="just">
              <a:buFont typeface="Wingdings" panose="05000000000000000000" pitchFamily="2" charset="2"/>
              <a:buChar char="ü"/>
            </a:pPr>
            <a:r>
              <a:rPr lang="en-US" sz="2000">
                <a:solidFill>
                  <a:srgbClr val="000000"/>
                </a:solidFill>
                <a:latin typeface="Arial" panose="020B0604020202020204" pitchFamily="34" charset="0"/>
                <a:cs typeface="Arial" panose="020B0604020202020204" pitchFamily="34" charset="0"/>
              </a:rPr>
              <a:t>Quản lý lịch sử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 </a:t>
            </a:r>
            <a:endParaRPr lang="vi-VN" sz="2000"/>
          </a:p>
          <a:p>
            <a:pPr marL="457200" marR="0" indent="0" algn="just" rtl="0">
              <a:spcBef>
                <a:spcPts val="0"/>
              </a:spcBef>
              <a:spcAft>
                <a:spcPts val="0"/>
              </a:spcAft>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Tìm đ</a:t>
            </a:r>
            <a:r>
              <a:rPr lang="vi-VN"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ơn</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hàng</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Xem chi tiết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Xem thông tin bảo hành</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Huỷ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Xác nhận đã nhận hàng</a:t>
            </a:r>
          </a:p>
        </p:txBody>
      </p:sp>
    </p:spTree>
    <p:extLst>
      <p:ext uri="{BB962C8B-B14F-4D97-AF65-F5344CB8AC3E}">
        <p14:creationId xmlns:p14="http://schemas.microsoft.com/office/powerpoint/2010/main" val="3240546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4" name="Google Shape;754;p32"/>
          <p:cNvSpPr txBox="1">
            <a:spLocks noGrp="1"/>
          </p:cNvSpPr>
          <p:nvPr>
            <p:ph type="title"/>
          </p:nvPr>
        </p:nvSpPr>
        <p:spPr>
          <a:xfrm>
            <a:off x="6280484" y="1728247"/>
            <a:ext cx="2827967" cy="3759226"/>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SzPts val="7000"/>
              <a:buNone/>
            </a:pPr>
            <a:r>
              <a:rPr lang="en" sz="4900">
                <a:highlight>
                  <a:schemeClr val="accent2"/>
                </a:highlight>
              </a:rPr>
              <a:t>S</a:t>
            </a:r>
            <a:r>
              <a:rPr lang="vi-VN" sz="4900">
                <a:highlight>
                  <a:schemeClr val="accent2"/>
                </a:highlight>
              </a:rPr>
              <a:t>ơ</a:t>
            </a:r>
            <a:r>
              <a:rPr lang="en-US" sz="4900">
                <a:highlight>
                  <a:schemeClr val="accent2"/>
                </a:highlight>
              </a:rPr>
              <a:t> đồ usecase ‘Nhân viên’</a:t>
            </a:r>
            <a:r>
              <a:rPr lang="en" sz="4900">
                <a:highlight>
                  <a:schemeClr val="accent2"/>
                </a:highlight>
              </a:rPr>
              <a:t>.</a:t>
            </a:r>
            <a:endParaRPr sz="4900">
              <a:highlight>
                <a:schemeClr val="accent2"/>
              </a:highlight>
            </a:endParaRPr>
          </a:p>
        </p:txBody>
      </p:sp>
      <p:sp>
        <p:nvSpPr>
          <p:cNvPr id="756" name="Google Shape;756;p32"/>
          <p:cNvSpPr/>
          <p:nvPr/>
        </p:nvSpPr>
        <p:spPr>
          <a:xfrm>
            <a:off x="600850" y="2343371"/>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57" name="Google Shape;757;p32"/>
          <p:cNvGrpSpPr/>
          <p:nvPr/>
        </p:nvGrpSpPr>
        <p:grpSpPr>
          <a:xfrm>
            <a:off x="10833486" y="5505383"/>
            <a:ext cx="757664" cy="739072"/>
            <a:chOff x="2714053" y="3696339"/>
            <a:chExt cx="757664" cy="739072"/>
          </a:xfrm>
        </p:grpSpPr>
        <p:sp>
          <p:nvSpPr>
            <p:cNvPr id="758" name="Google Shape;758;p32"/>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2"/>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2"/>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2"/>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2"/>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2"/>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2"/>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65" name="Google Shape;765;p32"/>
          <p:cNvSpPr/>
          <p:nvPr/>
        </p:nvSpPr>
        <p:spPr>
          <a:xfrm rot="-9375345">
            <a:off x="6612124" y="1090525"/>
            <a:ext cx="714866" cy="712533"/>
          </a:xfrm>
          <a:custGeom>
            <a:avLst/>
            <a:gdLst/>
            <a:ahLst/>
            <a:cxnLst/>
            <a:rect l="l" t="t" r="r" b="b"/>
            <a:pathLst>
              <a:path w="715141" h="712807" extrusionOk="0">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696;p27">
            <a:extLst>
              <a:ext uri="{FF2B5EF4-FFF2-40B4-BE49-F238E27FC236}">
                <a16:creationId xmlns:a16="http://schemas.microsoft.com/office/drawing/2014/main" id="{00F82096-95EB-4FC0-8782-CA5E5C73DCD8}"/>
              </a:ext>
            </a:extLst>
          </p:cNvPr>
          <p:cNvSpPr txBox="1">
            <a:spLocks/>
          </p:cNvSpPr>
          <p:nvPr/>
        </p:nvSpPr>
        <p:spPr>
          <a:xfrm>
            <a:off x="8964385" y="780710"/>
            <a:ext cx="2626765" cy="5097319"/>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Wingdings" panose="05000000000000000000" pitchFamily="2" charset="2"/>
              <a:buChar char="ü"/>
            </a:pPr>
            <a:r>
              <a:rPr lang="en-US" sz="2500">
                <a:solidFill>
                  <a:schemeClr val="bg1">
                    <a:lumMod val="25000"/>
                  </a:schemeClr>
                </a:solidFill>
              </a:rPr>
              <a:t>Đăng nhập</a:t>
            </a:r>
          </a:p>
          <a:p>
            <a:pPr marL="342900" indent="-342900">
              <a:buFont typeface="Wingdings" panose="05000000000000000000" pitchFamily="2" charset="2"/>
              <a:buChar char="ü"/>
            </a:pPr>
            <a:r>
              <a:rPr lang="en-US" sz="2500">
                <a:solidFill>
                  <a:schemeClr val="bg1">
                    <a:lumMod val="25000"/>
                  </a:schemeClr>
                </a:solidFill>
              </a:rPr>
              <a:t>Quản lý bảo hành</a:t>
            </a:r>
          </a:p>
          <a:p>
            <a:pPr marL="342900" indent="-342900">
              <a:buFont typeface="Wingdings" panose="05000000000000000000" pitchFamily="2" charset="2"/>
              <a:buChar char="ü"/>
            </a:pPr>
            <a:r>
              <a:rPr lang="en-US" sz="2500">
                <a:solidFill>
                  <a:schemeClr val="bg1">
                    <a:lumMod val="25000"/>
                  </a:schemeClr>
                </a:solidFill>
              </a:rPr>
              <a:t>Cập nhật thông tin cá nhân</a:t>
            </a:r>
          </a:p>
          <a:p>
            <a:pPr marL="342900" indent="-342900">
              <a:buFont typeface="Wingdings" panose="05000000000000000000" pitchFamily="2" charset="2"/>
              <a:buChar char="ü"/>
            </a:pPr>
            <a:r>
              <a:rPr lang="en-US" sz="2500">
                <a:solidFill>
                  <a:schemeClr val="bg1">
                    <a:lumMod val="25000"/>
                  </a:schemeClr>
                </a:solidFill>
              </a:rPr>
              <a:t>Quản lý thống kê</a:t>
            </a:r>
          </a:p>
          <a:p>
            <a:pPr marL="342900" indent="-342900">
              <a:buFont typeface="Wingdings" panose="05000000000000000000" pitchFamily="2" charset="2"/>
              <a:buChar char="ü"/>
            </a:pPr>
            <a:r>
              <a:rPr lang="en-US" sz="2500">
                <a:solidFill>
                  <a:schemeClr val="bg1">
                    <a:lumMod val="25000"/>
                  </a:schemeClr>
                </a:solidFill>
              </a:rPr>
              <a:t>Quản lý đ</a:t>
            </a:r>
            <a:r>
              <a:rPr lang="vi-VN" sz="2500">
                <a:solidFill>
                  <a:schemeClr val="bg1">
                    <a:lumMod val="25000"/>
                  </a:schemeClr>
                </a:solidFill>
              </a:rPr>
              <a:t>ơn</a:t>
            </a:r>
            <a:r>
              <a:rPr lang="en-US" sz="2500">
                <a:solidFill>
                  <a:schemeClr val="bg1">
                    <a:lumMod val="25000"/>
                  </a:schemeClr>
                </a:solidFill>
              </a:rPr>
              <a:t> hang</a:t>
            </a:r>
          </a:p>
          <a:p>
            <a:pPr marL="342900" indent="-342900">
              <a:buFont typeface="Wingdings" panose="05000000000000000000" pitchFamily="2" charset="2"/>
              <a:buChar char="ü"/>
            </a:pPr>
            <a:r>
              <a:rPr lang="en-US" sz="2500">
                <a:solidFill>
                  <a:schemeClr val="bg1">
                    <a:lumMod val="25000"/>
                  </a:schemeClr>
                </a:solidFill>
              </a:rPr>
              <a:t>Quản lý câu hỏi, bình luận</a:t>
            </a:r>
          </a:p>
        </p:txBody>
      </p:sp>
      <p:pic>
        <p:nvPicPr>
          <p:cNvPr id="3" name="Picture 2">
            <a:extLst>
              <a:ext uri="{FF2B5EF4-FFF2-40B4-BE49-F238E27FC236}">
                <a16:creationId xmlns:a16="http://schemas.microsoft.com/office/drawing/2014/main" id="{F5BBE6D6-B5B0-47F4-8AD4-1F6627E592FC}"/>
              </a:ext>
            </a:extLst>
          </p:cNvPr>
          <p:cNvPicPr>
            <a:picLocks noChangeAspect="1"/>
          </p:cNvPicPr>
          <p:nvPr/>
        </p:nvPicPr>
        <p:blipFill>
          <a:blip r:embed="rId3"/>
          <a:stretch>
            <a:fillRect/>
          </a:stretch>
        </p:blipFill>
        <p:spPr>
          <a:xfrm>
            <a:off x="919740" y="1524000"/>
            <a:ext cx="5695950" cy="3810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26"/>
          <p:cNvSpPr txBox="1">
            <a:spLocks noGrp="1"/>
          </p:cNvSpPr>
          <p:nvPr>
            <p:ph type="title"/>
          </p:nvPr>
        </p:nvSpPr>
        <p:spPr>
          <a:xfrm>
            <a:off x="2199000" y="783771"/>
            <a:ext cx="7794000" cy="838933"/>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Chức năng ‘Nhân viên’</a:t>
            </a:r>
            <a:endParaRPr/>
          </a:p>
        </p:txBody>
      </p:sp>
      <p:sp>
        <p:nvSpPr>
          <p:cNvPr id="689" name="Google Shape;689;p26"/>
          <p:cNvSpPr txBox="1">
            <a:spLocks noGrp="1"/>
          </p:cNvSpPr>
          <p:nvPr>
            <p:ph type="body" idx="2"/>
          </p:nvPr>
        </p:nvSpPr>
        <p:spPr>
          <a:xfrm>
            <a:off x="1126672" y="1410436"/>
            <a:ext cx="4816929" cy="4663794"/>
          </a:xfrm>
          <a:prstGeom prst="rect">
            <a:avLst/>
          </a:prstGeom>
        </p:spPr>
        <p:txBody>
          <a:bodyPr spcFirstLastPara="1" wrap="square" lIns="121900" tIns="121900" rIns="121900" bIns="121900" anchor="t" anchorCtr="0">
            <a:noAutofit/>
          </a:bodyPr>
          <a:lstStyle/>
          <a:p>
            <a:pPr marL="342900" marR="0" indent="-342900" algn="just" rtl="0">
              <a:spcBef>
                <a:spcPts val="0"/>
              </a:spcBef>
              <a:spcAft>
                <a:spcPts val="0"/>
              </a:spcAft>
              <a:buClr>
                <a:srgbClr val="000000"/>
              </a:buClr>
              <a:buSzPts val="1100"/>
              <a:buFont typeface="Wingdings" panose="05000000000000000000" pitchFamily="2" charset="2"/>
              <a:buChar char="ü"/>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Đăng</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 nhập.</a:t>
            </a:r>
          </a:p>
          <a:p>
            <a:pPr marL="342900" marR="0" indent="-342900" algn="just" rtl="0">
              <a:spcBef>
                <a:spcPts val="0"/>
              </a:spcBef>
              <a:spcAft>
                <a:spcPts val="0"/>
              </a:spcAft>
              <a:buClr>
                <a:srgbClr val="000000"/>
              </a:buClr>
              <a:buSzPts val="1100"/>
              <a:buFont typeface="Wingdings" panose="05000000000000000000" pitchFamily="2" charset="2"/>
              <a:buChar char="ü"/>
            </a:pP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Cập nhật thông tin cá nhân.</a:t>
            </a:r>
          </a:p>
          <a:p>
            <a:pPr marL="342900" marR="0" indent="-342900" algn="just" rtl="0">
              <a:spcBef>
                <a:spcPts val="0"/>
              </a:spcBef>
              <a:spcAft>
                <a:spcPts val="0"/>
              </a:spcAft>
              <a:buClr>
                <a:srgbClr val="000000"/>
              </a:buClr>
              <a:buSzPts val="1100"/>
              <a:buFont typeface="Wingdings" panose="05000000000000000000" pitchFamily="2" charset="2"/>
              <a:buChar char="ü"/>
            </a:pP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Quản lý hỏi đáp:</a:t>
            </a:r>
          </a:p>
          <a:p>
            <a:pPr marL="800100" lvl="1" indent="-342900" algn="just">
              <a:spcBef>
                <a:spcPts val="0"/>
              </a:spcBef>
              <a:buClr>
                <a:srgbClr val="000000"/>
              </a:buClr>
              <a:buSzPts val="1100"/>
              <a:buFont typeface="Arial" panose="020B0604020202020204" pitchFamily="34" charset="0"/>
              <a:buChar char="•"/>
            </a:pP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Trả lời câu hỏi của khách</a:t>
            </a:r>
          </a:p>
          <a:p>
            <a:pPr marL="800100" lvl="1" indent="-342900" algn="just">
              <a:spcBef>
                <a:spcPts val="0"/>
              </a:spcBef>
              <a:buClr>
                <a:srgbClr val="000000"/>
              </a:buClr>
              <a:buSzPts val="1100"/>
              <a:buFont typeface="Arial" panose="020B0604020202020204" pitchFamily="34" charset="0"/>
              <a:buChar char="•"/>
            </a:pP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Tìm câu hỏi</a:t>
            </a:r>
          </a:p>
          <a:p>
            <a:pPr marL="342900" marR="0" indent="-342900" algn="just" rtl="0">
              <a:spcBef>
                <a:spcPts val="0"/>
              </a:spcBef>
              <a:spcAft>
                <a:spcPts val="0"/>
              </a:spcAft>
              <a:buClr>
                <a:srgbClr val="000000"/>
              </a:buClr>
              <a:buSzPts val="1100"/>
              <a:buFont typeface="Wingdings" panose="05000000000000000000" pitchFamily="2" charset="2"/>
              <a:buChar char="ü"/>
            </a:pP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Quản lý bảo hành sản phẩm</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 </a:t>
            </a:r>
            <a:endParaRPr lang="en-US" sz="2000">
              <a:effectLst/>
            </a:endParaRPr>
          </a:p>
          <a:p>
            <a:pPr marL="457200" marR="0" indent="0" algn="just" rtl="0">
              <a:spcBef>
                <a:spcPts val="0"/>
              </a:spcBef>
              <a:spcAft>
                <a:spcPts val="0"/>
              </a:spcAft>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Xem thông tin bảo hành.</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Thêm thông tin bảo hành.</a:t>
            </a:r>
          </a:p>
          <a:p>
            <a:pPr marL="457200" marR="0" indent="0" algn="just" rtl="0">
              <a:spcBef>
                <a:spcPts val="0"/>
              </a:spcBef>
              <a:spcAft>
                <a:spcPts val="0"/>
              </a:spcAft>
            </a:pPr>
            <a:r>
              <a:rPr lang="en-US" sz="2000">
                <a:solidFill>
                  <a:srgbClr val="000000"/>
                </a:solidFill>
                <a:effectLst/>
                <a:latin typeface="Arial" panose="020B0604020202020204" pitchFamily="34" charset="0"/>
                <a:cs typeface="Arial" panose="020B0604020202020204" pitchFamily="34" charset="0"/>
              </a:rPr>
              <a:t> Cập nhật thông tin bảo hành.</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Tìm thông tin bảo hành theo mã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marL="457200" marR="0" indent="0" algn="just" rtl="0">
              <a:spcBef>
                <a:spcPts val="0"/>
              </a:spcBef>
              <a:spcAft>
                <a:spcPts val="0"/>
              </a:spcAft>
            </a:pPr>
            <a:r>
              <a:rPr lang="en-US" sz="2000">
                <a:solidFill>
                  <a:srgbClr val="000000"/>
                </a:solidFill>
                <a:effectLst/>
                <a:latin typeface="Arial" panose="020B0604020202020204" pitchFamily="34" charset="0"/>
                <a:cs typeface="Arial" panose="020B0604020202020204" pitchFamily="34" charset="0"/>
              </a:rPr>
              <a:t> Xoá thông tin bảo hành theo mã.</a:t>
            </a:r>
          </a:p>
        </p:txBody>
      </p:sp>
      <p:sp>
        <p:nvSpPr>
          <p:cNvPr id="4" name="Google Shape;689;p26">
            <a:extLst>
              <a:ext uri="{FF2B5EF4-FFF2-40B4-BE49-F238E27FC236}">
                <a16:creationId xmlns:a16="http://schemas.microsoft.com/office/drawing/2014/main" id="{F1612712-2647-451D-A586-0A3FF3FC2313}"/>
              </a:ext>
            </a:extLst>
          </p:cNvPr>
          <p:cNvSpPr txBox="1">
            <a:spLocks/>
          </p:cNvSpPr>
          <p:nvPr/>
        </p:nvSpPr>
        <p:spPr>
          <a:xfrm>
            <a:off x="5943601" y="1622704"/>
            <a:ext cx="5617028" cy="466379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ctr" rtl="0">
              <a:lnSpc>
                <a:spcPct val="115000"/>
              </a:lnSpc>
              <a:spcBef>
                <a:spcPts val="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1pPr>
            <a:lvl2pPr marL="914400" marR="0" lvl="1"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2pPr>
            <a:lvl3pPr marL="1371600" marR="0" lvl="2"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3pPr>
            <a:lvl4pPr marL="1828800" marR="0" lvl="3"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4pPr>
            <a:lvl5pPr marL="2286000" marR="0" lvl="4"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5pPr>
            <a:lvl6pPr marL="2743200" marR="0" lvl="5"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6pPr>
            <a:lvl7pPr marL="3200400" marR="0" lvl="6"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7pPr>
            <a:lvl8pPr marL="3657600" marR="0" lvl="7"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8pPr>
            <a:lvl9pPr marL="4114800" marR="0" lvl="8" indent="-349250" algn="l" rtl="0">
              <a:lnSpc>
                <a:spcPct val="115000"/>
              </a:lnSpc>
              <a:spcBef>
                <a:spcPts val="2100"/>
              </a:spcBef>
              <a:spcAft>
                <a:spcPts val="2100"/>
              </a:spcAft>
              <a:buClr>
                <a:schemeClr val="dk2"/>
              </a:buClr>
              <a:buSzPts val="1900"/>
              <a:buFont typeface="Roboto"/>
              <a:buChar char="■"/>
              <a:defRPr sz="1900" b="0" i="0" u="none" strike="noStrike" cap="none">
                <a:solidFill>
                  <a:schemeClr val="dk2"/>
                </a:solidFill>
                <a:latin typeface="Roboto"/>
                <a:ea typeface="Roboto"/>
                <a:cs typeface="Roboto"/>
                <a:sym typeface="Roboto"/>
              </a:defRPr>
            </a:lvl9pPr>
          </a:lstStyle>
          <a:p>
            <a:pPr marL="285750" indent="-285750" algn="just">
              <a:buFont typeface="Wingdings" panose="05000000000000000000" pitchFamily="2" charset="2"/>
              <a:buChar char="ü"/>
            </a:pPr>
            <a:r>
              <a:rPr lang="vi-VN" sz="2000">
                <a:solidFill>
                  <a:srgbClr val="000000"/>
                </a:solidFill>
                <a:latin typeface="Arial" panose="020B0604020202020204" pitchFamily="34" charset="0"/>
                <a:ea typeface="Arial" panose="020B0604020202020204" pitchFamily="34" charset="0"/>
                <a:cs typeface="Arial" panose="020B0604020202020204" pitchFamily="34" charset="0"/>
              </a:rPr>
              <a:t>Quản lý </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thống kê:</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Xem tổng số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 cá nhân đã xử lý</a:t>
            </a:r>
          </a:p>
          <a:p>
            <a:pPr marL="457200" marR="0" indent="0" algn="just" rtl="0">
              <a:spcBef>
                <a:spcPts val="0"/>
              </a:spcBef>
              <a:spcAft>
                <a:spcPts val="0"/>
              </a:spcAft>
            </a:pPr>
            <a:r>
              <a:rPr lang="en-US" sz="2000">
                <a:solidFill>
                  <a:srgbClr val="000000"/>
                </a:solidFill>
                <a:effectLst/>
                <a:latin typeface="Arial" panose="020B0604020202020204" pitchFamily="34" charset="0"/>
                <a:cs typeface="Arial" panose="020B0604020202020204" pitchFamily="34" charset="0"/>
              </a:rPr>
              <a:t> Xem tổng doanh thu.</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Xem doanh thu cá nhân theo: ngày, tháng, năm</a:t>
            </a:r>
          </a:p>
          <a:p>
            <a:pPr marL="457200" marR="0" indent="0" algn="just" rtl="0">
              <a:spcBef>
                <a:spcPts val="0"/>
              </a:spcBef>
              <a:spcAft>
                <a:spcPts val="0"/>
              </a:spcAft>
            </a:pPr>
            <a:r>
              <a:rPr lang="en-US" sz="2000">
                <a:solidFill>
                  <a:srgbClr val="000000"/>
                </a:solidFill>
                <a:effectLst/>
                <a:latin typeface="Arial" panose="020B0604020202020204" pitchFamily="34" charset="0"/>
                <a:cs typeface="Arial" panose="020B0604020202020204" pitchFamily="34" charset="0"/>
              </a:rPr>
              <a:t> Tìm và xem số l</a:t>
            </a:r>
            <a:r>
              <a:rPr lang="vi-VN" sz="2000">
                <a:solidFill>
                  <a:srgbClr val="000000"/>
                </a:solidFill>
                <a:effectLst/>
                <a:latin typeface="Arial" panose="020B0604020202020204" pitchFamily="34" charset="0"/>
                <a:cs typeface="Arial" panose="020B0604020202020204" pitchFamily="34" charset="0"/>
              </a:rPr>
              <a:t>ượng</a:t>
            </a:r>
            <a:r>
              <a:rPr lang="en-US" sz="2000">
                <a:solidFill>
                  <a:srgbClr val="000000"/>
                </a:solidFill>
                <a:effectLst/>
                <a:latin typeface="Arial" panose="020B0604020202020204" pitchFamily="34" charset="0"/>
                <a:cs typeface="Arial" panose="020B0604020202020204" pitchFamily="34" charset="0"/>
              </a:rPr>
              <a:t> sản phẩm mà cá nhân bán đ</a:t>
            </a:r>
            <a:r>
              <a:rPr lang="vi-VN" sz="2000">
                <a:solidFill>
                  <a:srgbClr val="000000"/>
                </a:solidFill>
                <a:effectLst/>
                <a:latin typeface="Arial" panose="020B0604020202020204" pitchFamily="34" charset="0"/>
                <a:cs typeface="Arial" panose="020B0604020202020204" pitchFamily="34" charset="0"/>
              </a:rPr>
              <a:t>ượ</a:t>
            </a:r>
            <a:r>
              <a:rPr lang="en-US" sz="2000">
                <a:solidFill>
                  <a:srgbClr val="000000"/>
                </a:solidFill>
                <a:effectLst/>
                <a:latin typeface="Arial" panose="020B0604020202020204" pitchFamily="34" charset="0"/>
                <a:cs typeface="Arial" panose="020B0604020202020204" pitchFamily="34" charset="0"/>
              </a:rPr>
              <a:t>c theo: ngày, tháng, năm.</a:t>
            </a:r>
            <a:endParaRPr lang="en-US" sz="2000">
              <a:effectLst/>
            </a:endParaRPr>
          </a:p>
          <a:p>
            <a:pPr marL="285750" indent="-285750" algn="just">
              <a:buFont typeface="Wingdings" panose="05000000000000000000" pitchFamily="2" charset="2"/>
              <a:buChar char="ü"/>
            </a:pPr>
            <a:r>
              <a:rPr lang="en-US" sz="2000">
                <a:solidFill>
                  <a:srgbClr val="000000"/>
                </a:solidFill>
                <a:latin typeface="Arial" panose="020B0604020202020204" pitchFamily="34" charset="0"/>
                <a:cs typeface="Arial" panose="020B0604020202020204" pitchFamily="34" charset="0"/>
              </a:rPr>
              <a:t>Quản lý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 </a:t>
            </a:r>
            <a:endParaRPr lang="vi-VN" sz="2000"/>
          </a:p>
          <a:p>
            <a:pPr marL="457200" marR="0" indent="0" algn="just" rtl="0">
              <a:spcBef>
                <a:spcPts val="0"/>
              </a:spcBef>
              <a:spcAft>
                <a:spcPts val="0"/>
              </a:spcAft>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Xem chi tiết đ</a:t>
            </a:r>
            <a:r>
              <a:rPr lang="vi-VN"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ơn</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hàng</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Tìm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 theo mã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Xủ lý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lvl="1" indent="0" algn="just">
              <a:spcBef>
                <a:spcPts val="0"/>
              </a:spcBef>
            </a:pPr>
            <a:r>
              <a:rPr lang="en-US" sz="2000">
                <a:solidFill>
                  <a:srgbClr val="000000"/>
                </a:solidFill>
                <a:latin typeface="Arial" panose="020B0604020202020204" pitchFamily="34" charset="0"/>
                <a:cs typeface="Arial" panose="020B0604020202020204" pitchFamily="34" charset="0"/>
              </a:rPr>
              <a:t> Huỷ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lvl="1" indent="0" algn="just">
              <a:spcBef>
                <a:spcPts val="0"/>
              </a:spcBef>
            </a:pPr>
            <a:r>
              <a:rPr lang="en-US" sz="2000">
                <a:solidFill>
                  <a:srgbClr val="000000"/>
                </a:solidFill>
                <a:latin typeface="Arial" panose="020B0604020202020204" pitchFamily="34" charset="0"/>
                <a:cs typeface="Arial" panose="020B0604020202020204" pitchFamily="34" charset="0"/>
              </a:rPr>
              <a:t> Xác nhận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p:txBody>
      </p:sp>
    </p:spTree>
    <p:extLst>
      <p:ext uri="{BB962C8B-B14F-4D97-AF65-F5344CB8AC3E}">
        <p14:creationId xmlns:p14="http://schemas.microsoft.com/office/powerpoint/2010/main" val="615648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424543" y="1100995"/>
            <a:ext cx="5339443" cy="258968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US" sz="5700"/>
              <a:t>S</a:t>
            </a:r>
            <a:r>
              <a:rPr lang="vi-VN" sz="5700"/>
              <a:t>ơ</a:t>
            </a:r>
            <a:r>
              <a:rPr lang="en-US" sz="5700"/>
              <a:t> đồ usercase ‘Quản trị viên’</a:t>
            </a:r>
            <a:endParaRPr sz="5700"/>
          </a:p>
        </p:txBody>
      </p:sp>
      <p:sp>
        <p:nvSpPr>
          <p:cNvPr id="731" name="Google Shape;731;p31"/>
          <p:cNvSpPr/>
          <p:nvPr/>
        </p:nvSpPr>
        <p:spPr>
          <a:xfrm rot="-459229">
            <a:off x="721910" y="290141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732" name="Google Shape;732;p31"/>
          <p:cNvGrpSpPr/>
          <p:nvPr/>
        </p:nvGrpSpPr>
        <p:grpSpPr>
          <a:xfrm rot="-1479810">
            <a:off x="927024" y="2792943"/>
            <a:ext cx="735272" cy="651163"/>
            <a:chOff x="3116097" y="-1477902"/>
            <a:chExt cx="735251" cy="651146"/>
          </a:xfrm>
        </p:grpSpPr>
        <p:sp>
          <p:nvSpPr>
            <p:cNvPr id="733" name="Google Shape;733;p31"/>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31"/>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31"/>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31"/>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31"/>
            <p:cNvSpPr/>
            <p:nvPr/>
          </p:nvSpPr>
          <p:spPr>
            <a:xfrm>
              <a:off x="3243164" y="-1069495"/>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31"/>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31"/>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31"/>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4" name="Google Shape;744;p31"/>
          <p:cNvGrpSpPr/>
          <p:nvPr/>
        </p:nvGrpSpPr>
        <p:grpSpPr>
          <a:xfrm>
            <a:off x="9377004" y="837727"/>
            <a:ext cx="679947" cy="652506"/>
            <a:chOff x="3896486" y="3679569"/>
            <a:chExt cx="792294" cy="760319"/>
          </a:xfrm>
        </p:grpSpPr>
        <p:sp>
          <p:nvSpPr>
            <p:cNvPr id="745" name="Google Shape;745;p31"/>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1"/>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1"/>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1"/>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 name="Google Shape;696;p27">
            <a:extLst>
              <a:ext uri="{FF2B5EF4-FFF2-40B4-BE49-F238E27FC236}">
                <a16:creationId xmlns:a16="http://schemas.microsoft.com/office/drawing/2014/main" id="{81AD424F-E72D-408E-8CAE-AC25A7D2E683}"/>
              </a:ext>
            </a:extLst>
          </p:cNvPr>
          <p:cNvSpPr txBox="1">
            <a:spLocks/>
          </p:cNvSpPr>
          <p:nvPr/>
        </p:nvSpPr>
        <p:spPr>
          <a:xfrm>
            <a:off x="1067756" y="3650423"/>
            <a:ext cx="4696230" cy="2414885"/>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Wingdings" panose="05000000000000000000" pitchFamily="2" charset="2"/>
              <a:buChar char="ü"/>
            </a:pPr>
            <a:r>
              <a:rPr lang="en-US" sz="2500">
                <a:solidFill>
                  <a:schemeClr val="bg1">
                    <a:lumMod val="25000"/>
                  </a:schemeClr>
                </a:solidFill>
              </a:rPr>
              <a:t>Đăng nhập</a:t>
            </a:r>
          </a:p>
          <a:p>
            <a:pPr marL="342900" indent="-342900">
              <a:buFont typeface="Wingdings" panose="05000000000000000000" pitchFamily="2" charset="2"/>
              <a:buChar char="ü"/>
            </a:pPr>
            <a:r>
              <a:rPr lang="en-US" sz="2500">
                <a:solidFill>
                  <a:schemeClr val="bg1">
                    <a:lumMod val="25000"/>
                  </a:schemeClr>
                </a:solidFill>
              </a:rPr>
              <a:t>Quản lý thống kê</a:t>
            </a:r>
          </a:p>
          <a:p>
            <a:pPr marL="342900" indent="-342900">
              <a:buFont typeface="Wingdings" panose="05000000000000000000" pitchFamily="2" charset="2"/>
              <a:buChar char="ü"/>
            </a:pPr>
            <a:r>
              <a:rPr lang="en-US" sz="2500">
                <a:solidFill>
                  <a:schemeClr val="bg1">
                    <a:lumMod val="25000"/>
                  </a:schemeClr>
                </a:solidFill>
              </a:rPr>
              <a:t>Quản lý nhà cung cấp</a:t>
            </a:r>
          </a:p>
          <a:p>
            <a:pPr marL="342900" indent="-342900">
              <a:buFont typeface="Wingdings" panose="05000000000000000000" pitchFamily="2" charset="2"/>
              <a:buChar char="ü"/>
            </a:pPr>
            <a:r>
              <a:rPr lang="en-US" sz="2500">
                <a:solidFill>
                  <a:schemeClr val="bg1">
                    <a:lumMod val="25000"/>
                  </a:schemeClr>
                </a:solidFill>
              </a:rPr>
              <a:t>Quản lý tin tức</a:t>
            </a:r>
          </a:p>
          <a:p>
            <a:pPr marL="342900" indent="-342900">
              <a:buFont typeface="Wingdings" panose="05000000000000000000" pitchFamily="2" charset="2"/>
              <a:buChar char="ü"/>
            </a:pPr>
            <a:r>
              <a:rPr lang="en-US" sz="2500">
                <a:solidFill>
                  <a:schemeClr val="bg1">
                    <a:lumMod val="25000"/>
                  </a:schemeClr>
                </a:solidFill>
              </a:rPr>
              <a:t>Quản lý sản phẩm</a:t>
            </a:r>
          </a:p>
          <a:p>
            <a:pPr marL="342900" indent="-342900">
              <a:buFont typeface="Wingdings" panose="05000000000000000000" pitchFamily="2" charset="2"/>
              <a:buChar char="ü"/>
            </a:pPr>
            <a:r>
              <a:rPr lang="en-US" sz="2500">
                <a:solidFill>
                  <a:schemeClr val="bg1">
                    <a:lumMod val="25000"/>
                  </a:schemeClr>
                </a:solidFill>
              </a:rPr>
              <a:t>.........</a:t>
            </a:r>
          </a:p>
        </p:txBody>
      </p:sp>
      <p:pic>
        <p:nvPicPr>
          <p:cNvPr id="4" name="Picture 3">
            <a:extLst>
              <a:ext uri="{FF2B5EF4-FFF2-40B4-BE49-F238E27FC236}">
                <a16:creationId xmlns:a16="http://schemas.microsoft.com/office/drawing/2014/main" id="{6C3A215E-FC77-4CE2-9AC0-B1D299E0FA22}"/>
              </a:ext>
            </a:extLst>
          </p:cNvPr>
          <p:cNvPicPr>
            <a:picLocks noChangeAspect="1"/>
          </p:cNvPicPr>
          <p:nvPr/>
        </p:nvPicPr>
        <p:blipFill>
          <a:blip r:embed="rId3"/>
          <a:stretch>
            <a:fillRect/>
          </a:stretch>
        </p:blipFill>
        <p:spPr>
          <a:xfrm>
            <a:off x="5343912" y="1350442"/>
            <a:ext cx="6610281" cy="4501547"/>
          </a:xfrm>
          <a:prstGeom prst="rect">
            <a:avLst/>
          </a:prstGeom>
        </p:spPr>
      </p:pic>
    </p:spTree>
    <p:extLst>
      <p:ext uri="{BB962C8B-B14F-4D97-AF65-F5344CB8AC3E}">
        <p14:creationId xmlns:p14="http://schemas.microsoft.com/office/powerpoint/2010/main" val="3989248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26"/>
          <p:cNvSpPr txBox="1">
            <a:spLocks noGrp="1"/>
          </p:cNvSpPr>
          <p:nvPr>
            <p:ph type="title"/>
          </p:nvPr>
        </p:nvSpPr>
        <p:spPr>
          <a:xfrm>
            <a:off x="2199000" y="783771"/>
            <a:ext cx="7794000" cy="838933"/>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Chức năng ‘Quản trị viên’</a:t>
            </a:r>
            <a:endParaRPr/>
          </a:p>
        </p:txBody>
      </p:sp>
      <p:sp>
        <p:nvSpPr>
          <p:cNvPr id="689" name="Google Shape;689;p26"/>
          <p:cNvSpPr txBox="1">
            <a:spLocks noGrp="1"/>
          </p:cNvSpPr>
          <p:nvPr>
            <p:ph type="body" idx="2"/>
          </p:nvPr>
        </p:nvSpPr>
        <p:spPr>
          <a:xfrm>
            <a:off x="1126672" y="1622704"/>
            <a:ext cx="4816929" cy="4451525"/>
          </a:xfrm>
          <a:prstGeom prst="rect">
            <a:avLst/>
          </a:prstGeom>
        </p:spPr>
        <p:txBody>
          <a:bodyPr spcFirstLastPara="1" wrap="square" lIns="121900" tIns="121900" rIns="121900" bIns="121900" anchor="t" anchorCtr="0">
            <a:noAutofit/>
          </a:bodyPr>
          <a:lstStyle/>
          <a:p>
            <a:pPr marL="342900" marR="0" indent="-342900" algn="just" rtl="0">
              <a:spcBef>
                <a:spcPts val="0"/>
              </a:spcBef>
              <a:spcAft>
                <a:spcPts val="0"/>
              </a:spcAft>
              <a:buClr>
                <a:srgbClr val="000000"/>
              </a:buClr>
              <a:buSzPts val="1100"/>
              <a:buFont typeface="Wingdings" panose="05000000000000000000" pitchFamily="2" charset="2"/>
              <a:buChar char="ü"/>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Đăng</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 nhập.</a:t>
            </a:r>
          </a:p>
          <a:p>
            <a:pPr marL="342900" marR="0" indent="-342900" algn="just" rtl="0">
              <a:spcBef>
                <a:spcPts val="0"/>
              </a:spcBef>
              <a:spcAft>
                <a:spcPts val="0"/>
              </a:spcAft>
              <a:buClr>
                <a:srgbClr val="000000"/>
              </a:buClr>
              <a:buSzPts val="1100"/>
              <a:buFont typeface="Wingdings" panose="05000000000000000000" pitchFamily="2" charset="2"/>
              <a:buChar char="ü"/>
            </a:pP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Quản lý thống kê</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a:t>
            </a:r>
            <a:endParaRPr lang="en-US" sz="2000">
              <a:effectLst/>
            </a:endParaRPr>
          </a:p>
          <a:p>
            <a:pPr marL="457200" marR="0" indent="0" algn="just" rtl="0">
              <a:spcBef>
                <a:spcPts val="0"/>
              </a:spcBef>
              <a:spcAft>
                <a:spcPts val="0"/>
              </a:spcAft>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Tìm và xem thống kê doanh thu theo: ngày, tháng, năm.</a:t>
            </a:r>
          </a:p>
          <a:p>
            <a:pPr marL="457200" marR="0" indent="0" algn="just" rtl="0">
              <a:spcBef>
                <a:spcPts val="0"/>
              </a:spcBef>
              <a:spcAft>
                <a:spcPts val="0"/>
              </a:spcAft>
            </a:pP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Tìm và xem thống kê số l</a:t>
            </a:r>
            <a:r>
              <a:rPr lang="vi-VN" sz="2000">
                <a:solidFill>
                  <a:srgbClr val="000000"/>
                </a:solidFill>
                <a:latin typeface="Arial" panose="020B0604020202020204" pitchFamily="34" charset="0"/>
                <a:ea typeface="Arial" panose="020B0604020202020204" pitchFamily="34" charset="0"/>
                <a:cs typeface="Arial" panose="020B0604020202020204" pitchFamily="34" charset="0"/>
              </a:rPr>
              <a:t>ượng</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 sản phẩm bán đ</a:t>
            </a:r>
            <a:r>
              <a:rPr lang="vi-VN" sz="2000">
                <a:solidFill>
                  <a:srgbClr val="000000"/>
                </a:solidFill>
                <a:latin typeface="Arial" panose="020B0604020202020204" pitchFamily="34" charset="0"/>
                <a:ea typeface="Arial" panose="020B0604020202020204" pitchFamily="34" charset="0"/>
                <a:cs typeface="Arial" panose="020B0604020202020204" pitchFamily="34" charset="0"/>
              </a:rPr>
              <a:t>ượ</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c theo: ngày, tháng, năm</a:t>
            </a:r>
          </a:p>
          <a:p>
            <a:pPr marL="457200" marR="0" indent="0" algn="just" rtl="0">
              <a:spcBef>
                <a:spcPts val="0"/>
              </a:spcBef>
              <a:spcAft>
                <a:spcPts val="0"/>
              </a:spcAft>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Tìm và xem thống kê doanh thu, số l</a:t>
            </a:r>
            <a:r>
              <a:rPr lang="vi-VN"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ượng</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đ</a:t>
            </a:r>
            <a:r>
              <a:rPr lang="vi-VN"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ơn</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hàng của từng</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 nhân viên theo: ngày, tháng, năm.</a:t>
            </a:r>
            <a:endPar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pPr marL="457200" marR="0" indent="0" algn="just" rtl="0">
              <a:spcBef>
                <a:spcPts val="0"/>
              </a:spcBef>
              <a:spcAft>
                <a:spcPts val="0"/>
              </a:spcAft>
            </a:pPr>
            <a:endParaRPr lang="en-US" sz="2000">
              <a:solidFill>
                <a:srgbClr val="000000"/>
              </a:solidFill>
              <a:effectLst/>
              <a:latin typeface="Arial" panose="020B0604020202020204" pitchFamily="34" charset="0"/>
              <a:cs typeface="Arial" panose="020B0604020202020204" pitchFamily="34" charset="0"/>
            </a:endParaRPr>
          </a:p>
        </p:txBody>
      </p:sp>
      <p:sp>
        <p:nvSpPr>
          <p:cNvPr id="4" name="Google Shape;689;p26">
            <a:extLst>
              <a:ext uri="{FF2B5EF4-FFF2-40B4-BE49-F238E27FC236}">
                <a16:creationId xmlns:a16="http://schemas.microsoft.com/office/drawing/2014/main" id="{F1612712-2647-451D-A586-0A3FF3FC2313}"/>
              </a:ext>
            </a:extLst>
          </p:cNvPr>
          <p:cNvSpPr txBox="1">
            <a:spLocks/>
          </p:cNvSpPr>
          <p:nvPr/>
        </p:nvSpPr>
        <p:spPr>
          <a:xfrm>
            <a:off x="5943601" y="1622704"/>
            <a:ext cx="5617028" cy="466379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ctr" rtl="0">
              <a:lnSpc>
                <a:spcPct val="115000"/>
              </a:lnSpc>
              <a:spcBef>
                <a:spcPts val="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1pPr>
            <a:lvl2pPr marL="914400" marR="0" lvl="1"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2pPr>
            <a:lvl3pPr marL="1371600" marR="0" lvl="2"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3pPr>
            <a:lvl4pPr marL="1828800" marR="0" lvl="3"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4pPr>
            <a:lvl5pPr marL="2286000" marR="0" lvl="4"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5pPr>
            <a:lvl6pPr marL="2743200" marR="0" lvl="5"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6pPr>
            <a:lvl7pPr marL="3200400" marR="0" lvl="6"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7pPr>
            <a:lvl8pPr marL="3657600" marR="0" lvl="7"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8pPr>
            <a:lvl9pPr marL="4114800" marR="0" lvl="8" indent="-349250" algn="l" rtl="0">
              <a:lnSpc>
                <a:spcPct val="115000"/>
              </a:lnSpc>
              <a:spcBef>
                <a:spcPts val="2100"/>
              </a:spcBef>
              <a:spcAft>
                <a:spcPts val="2100"/>
              </a:spcAft>
              <a:buClr>
                <a:schemeClr val="dk2"/>
              </a:buClr>
              <a:buSzPts val="1900"/>
              <a:buFont typeface="Roboto"/>
              <a:buChar char="■"/>
              <a:defRPr sz="1900" b="0" i="0" u="none" strike="noStrike" cap="none">
                <a:solidFill>
                  <a:schemeClr val="dk2"/>
                </a:solidFill>
                <a:latin typeface="Roboto"/>
                <a:ea typeface="Roboto"/>
                <a:cs typeface="Roboto"/>
                <a:sym typeface="Roboto"/>
              </a:defRPr>
            </a:lvl9pPr>
          </a:lstStyle>
          <a:p>
            <a:pPr marL="285750" indent="-285750" algn="just">
              <a:buFont typeface="Wingdings" panose="05000000000000000000" pitchFamily="2" charset="2"/>
              <a:buChar char="ü"/>
            </a:pPr>
            <a:r>
              <a:rPr lang="vi-VN" sz="2000">
                <a:solidFill>
                  <a:srgbClr val="000000"/>
                </a:solidFill>
                <a:latin typeface="Arial" panose="020B0604020202020204" pitchFamily="34" charset="0"/>
                <a:ea typeface="Arial" panose="020B0604020202020204" pitchFamily="34" charset="0"/>
                <a:cs typeface="Arial" panose="020B0604020202020204" pitchFamily="34" charset="0"/>
              </a:rPr>
              <a:t>Quản lý </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nhân viên, th</a:t>
            </a:r>
            <a:r>
              <a:rPr lang="vi-VN" sz="2000">
                <a:solidFill>
                  <a:srgbClr val="000000"/>
                </a:solidFill>
                <a:latin typeface="Arial" panose="020B0604020202020204" pitchFamily="34" charset="0"/>
                <a:ea typeface="Arial" panose="020B0604020202020204" pitchFamily="34" charset="0"/>
                <a:cs typeface="Arial" panose="020B0604020202020204" pitchFamily="34" charset="0"/>
              </a:rPr>
              <a:t>ươn</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g hiệu, danh mục, sản phẩm…..:</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Xem thông tin</a:t>
            </a:r>
          </a:p>
          <a:p>
            <a:pPr marL="457200" marR="0" indent="0" algn="just" rtl="0">
              <a:spcBef>
                <a:spcPts val="0"/>
              </a:spcBef>
              <a:spcAft>
                <a:spcPts val="0"/>
              </a:spcAft>
            </a:pPr>
            <a:r>
              <a:rPr lang="en-US" sz="2000">
                <a:solidFill>
                  <a:srgbClr val="000000"/>
                </a:solidFill>
                <a:effectLst/>
                <a:latin typeface="Arial" panose="020B0604020202020204" pitchFamily="34" charset="0"/>
                <a:cs typeface="Arial" panose="020B0604020202020204" pitchFamily="34" charset="0"/>
              </a:rPr>
              <a:t> Thê</a:t>
            </a:r>
            <a:r>
              <a:rPr lang="en-US" sz="2000">
                <a:solidFill>
                  <a:srgbClr val="000000"/>
                </a:solidFill>
                <a:latin typeface="Arial" panose="020B0604020202020204" pitchFamily="34" charset="0"/>
                <a:cs typeface="Arial" panose="020B0604020202020204" pitchFamily="34" charset="0"/>
              </a:rPr>
              <a:t>m thông tin</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Tìm</a:t>
            </a:r>
          </a:p>
          <a:p>
            <a:pPr marL="457200" marR="0" indent="0" algn="just" rtl="0">
              <a:spcBef>
                <a:spcPts val="0"/>
              </a:spcBef>
              <a:spcAft>
                <a:spcPts val="0"/>
              </a:spcAft>
            </a:pPr>
            <a:r>
              <a:rPr lang="en-US" sz="2000">
                <a:solidFill>
                  <a:srgbClr val="000000"/>
                </a:solidFill>
                <a:effectLst/>
                <a:latin typeface="Arial" panose="020B0604020202020204" pitchFamily="34" charset="0"/>
                <a:cs typeface="Arial" panose="020B0604020202020204" pitchFamily="34" charset="0"/>
              </a:rPr>
              <a:t> Cập nhật thông tin</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Xoá: xoá theo mã số, xoá tất cả</a:t>
            </a:r>
            <a:endParaRPr lang="en-US" sz="2000">
              <a:effectLst/>
            </a:endParaRPr>
          </a:p>
          <a:p>
            <a:pPr marL="285750" indent="-285750" algn="just">
              <a:buFont typeface="Wingdings" panose="05000000000000000000" pitchFamily="2" charset="2"/>
              <a:buChar char="ü"/>
            </a:pPr>
            <a:r>
              <a:rPr lang="en-US" sz="2000">
                <a:solidFill>
                  <a:srgbClr val="000000"/>
                </a:solidFill>
                <a:latin typeface="Arial" panose="020B0604020202020204" pitchFamily="34" charset="0"/>
                <a:cs typeface="Arial" panose="020B0604020202020204" pitchFamily="34" charset="0"/>
              </a:rPr>
              <a:t>Quản lý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 </a:t>
            </a:r>
            <a:endParaRPr lang="vi-VN" sz="2000"/>
          </a:p>
          <a:p>
            <a:pPr marL="457200" marR="0" indent="0" algn="just" rtl="0">
              <a:spcBef>
                <a:spcPts val="0"/>
              </a:spcBef>
              <a:spcAft>
                <a:spcPts val="0"/>
              </a:spcAft>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Xem chi tiết đ</a:t>
            </a:r>
            <a:r>
              <a:rPr lang="vi-VN"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ơn</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hàng</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Tìm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 theo mã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Xủ lý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lvl="1" indent="0" algn="just">
              <a:spcBef>
                <a:spcPts val="0"/>
              </a:spcBef>
            </a:pPr>
            <a:r>
              <a:rPr lang="en-US" sz="2000">
                <a:solidFill>
                  <a:srgbClr val="000000"/>
                </a:solidFill>
                <a:latin typeface="Arial" panose="020B0604020202020204" pitchFamily="34" charset="0"/>
                <a:cs typeface="Arial" panose="020B0604020202020204" pitchFamily="34" charset="0"/>
              </a:rPr>
              <a:t> Huỷ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lvl="1" indent="0" algn="just">
              <a:spcBef>
                <a:spcPts val="0"/>
              </a:spcBef>
            </a:pPr>
            <a:r>
              <a:rPr lang="en-US" sz="2000">
                <a:solidFill>
                  <a:srgbClr val="000000"/>
                </a:solidFill>
                <a:latin typeface="Arial" panose="020B0604020202020204" pitchFamily="34" charset="0"/>
                <a:cs typeface="Arial" panose="020B0604020202020204" pitchFamily="34" charset="0"/>
              </a:rPr>
              <a:t> Xác nhận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p:txBody>
      </p:sp>
    </p:spTree>
    <p:extLst>
      <p:ext uri="{BB962C8B-B14F-4D97-AF65-F5344CB8AC3E}">
        <p14:creationId xmlns:p14="http://schemas.microsoft.com/office/powerpoint/2010/main" val="3272527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5"/>
        <p:cNvGrpSpPr/>
        <p:nvPr/>
      </p:nvGrpSpPr>
      <p:grpSpPr>
        <a:xfrm>
          <a:off x="0" y="0"/>
          <a:ext cx="0" cy="0"/>
          <a:chOff x="0" y="0"/>
          <a:chExt cx="0" cy="0"/>
        </a:xfrm>
      </p:grpSpPr>
      <p:sp>
        <p:nvSpPr>
          <p:cNvPr id="1104" name="Google Shape;1104;p38"/>
          <p:cNvSpPr txBox="1">
            <a:spLocks noGrp="1"/>
          </p:cNvSpPr>
          <p:nvPr>
            <p:ph type="title"/>
          </p:nvPr>
        </p:nvSpPr>
        <p:spPr>
          <a:xfrm>
            <a:off x="695704" y="1685374"/>
            <a:ext cx="1573967" cy="880662"/>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highlight>
                  <a:schemeClr val="accent2"/>
                </a:highlight>
              </a:rPr>
              <a:t>C</a:t>
            </a:r>
            <a:r>
              <a:rPr lang="vi-VN">
                <a:highlight>
                  <a:schemeClr val="accent2"/>
                </a:highlight>
              </a:rPr>
              <a:t>ơ</a:t>
            </a:r>
            <a:r>
              <a:rPr lang="en">
                <a:highlight>
                  <a:schemeClr val="accent2"/>
                </a:highlight>
              </a:rPr>
              <a:t> s</a:t>
            </a:r>
            <a:r>
              <a:rPr lang="en-US">
                <a:highlight>
                  <a:schemeClr val="accent2"/>
                </a:highlight>
              </a:rPr>
              <a:t>ở dữ liệu</a:t>
            </a:r>
            <a:endParaRPr>
              <a:highlight>
                <a:schemeClr val="accent2"/>
              </a:highlight>
            </a:endParaRPr>
          </a:p>
        </p:txBody>
      </p:sp>
      <p:grpSp>
        <p:nvGrpSpPr>
          <p:cNvPr id="1106" name="Google Shape;1106;p38"/>
          <p:cNvGrpSpPr/>
          <p:nvPr/>
        </p:nvGrpSpPr>
        <p:grpSpPr>
          <a:xfrm>
            <a:off x="10680055" y="2115538"/>
            <a:ext cx="788140" cy="2965544"/>
            <a:chOff x="8686327" y="1939200"/>
            <a:chExt cx="788140" cy="2965544"/>
          </a:xfrm>
        </p:grpSpPr>
        <p:sp>
          <p:nvSpPr>
            <p:cNvPr id="1107" name="Google Shape;1107;p38"/>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38"/>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109;p38"/>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110;p38"/>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38"/>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12" name="Google Shape;1112;p38"/>
          <p:cNvSpPr/>
          <p:nvPr/>
        </p:nvSpPr>
        <p:spPr>
          <a:xfrm rot="-459229">
            <a:off x="5457546" y="528247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113" name="Google Shape;1113;p38"/>
          <p:cNvGrpSpPr/>
          <p:nvPr/>
        </p:nvGrpSpPr>
        <p:grpSpPr>
          <a:xfrm rot="-1479810">
            <a:off x="5604310" y="5220668"/>
            <a:ext cx="735272" cy="651165"/>
            <a:chOff x="3116097" y="-1477902"/>
            <a:chExt cx="735251" cy="651147"/>
          </a:xfrm>
        </p:grpSpPr>
        <p:sp>
          <p:nvSpPr>
            <p:cNvPr id="1114" name="Google Shape;1114;p38"/>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38"/>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116;p38"/>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38"/>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38"/>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9" name="Google Shape;1119;p38"/>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120;p38"/>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1" name="Google Shape;1121;p38"/>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22" name="Google Shape;1122;p38"/>
          <p:cNvGrpSpPr/>
          <p:nvPr/>
        </p:nvGrpSpPr>
        <p:grpSpPr>
          <a:xfrm flipH="1">
            <a:off x="695704" y="911177"/>
            <a:ext cx="679947" cy="652506"/>
            <a:chOff x="3896486" y="3679569"/>
            <a:chExt cx="792294" cy="760319"/>
          </a:xfrm>
        </p:grpSpPr>
        <p:sp>
          <p:nvSpPr>
            <p:cNvPr id="1123" name="Google Shape;1123;p38"/>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38"/>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38"/>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38"/>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27" name="Google Shape;1127;p38"/>
          <p:cNvSpPr/>
          <p:nvPr/>
        </p:nvSpPr>
        <p:spPr>
          <a:xfrm rot="-5400000">
            <a:off x="1547000" y="44622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DE096DF1-9C78-40CD-8738-6EFB4ADCD41D}"/>
              </a:ext>
            </a:extLst>
          </p:cNvPr>
          <p:cNvPicPr>
            <a:picLocks noChangeAspect="1"/>
          </p:cNvPicPr>
          <p:nvPr/>
        </p:nvPicPr>
        <p:blipFill>
          <a:blip r:embed="rId3"/>
          <a:stretch>
            <a:fillRect/>
          </a:stretch>
        </p:blipFill>
        <p:spPr>
          <a:xfrm>
            <a:off x="2485775" y="980143"/>
            <a:ext cx="9129551" cy="534970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8"/>
        <p:cNvGrpSpPr/>
        <p:nvPr/>
      </p:nvGrpSpPr>
      <p:grpSpPr>
        <a:xfrm>
          <a:off x="0" y="0"/>
          <a:ext cx="0" cy="0"/>
          <a:chOff x="0" y="0"/>
          <a:chExt cx="0" cy="0"/>
        </a:xfrm>
      </p:grpSpPr>
      <p:sp>
        <p:nvSpPr>
          <p:cNvPr id="1049" name="Google Shape;1049;p37"/>
          <p:cNvSpPr txBox="1">
            <a:spLocks noGrp="1"/>
          </p:cNvSpPr>
          <p:nvPr>
            <p:ph type="title"/>
          </p:nvPr>
        </p:nvSpPr>
        <p:spPr>
          <a:xfrm>
            <a:off x="836648" y="777177"/>
            <a:ext cx="10505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Quy tr</a:t>
            </a:r>
            <a:r>
              <a:rPr lang="en-US"/>
              <a:t>ình thức hiện</a:t>
            </a:r>
            <a:endParaRPr/>
          </a:p>
        </p:txBody>
      </p:sp>
      <p:sp>
        <p:nvSpPr>
          <p:cNvPr id="1050" name="Google Shape;1050;p37"/>
          <p:cNvSpPr txBox="1">
            <a:spLocks noGrp="1"/>
          </p:cNvSpPr>
          <p:nvPr>
            <p:ph type="subTitle" idx="1"/>
          </p:nvPr>
        </p:nvSpPr>
        <p:spPr>
          <a:xfrm>
            <a:off x="515637" y="1589219"/>
            <a:ext cx="1847400" cy="95638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dk1"/>
                </a:solidFill>
                <a:highlight>
                  <a:schemeClr val="accent2"/>
                </a:highlight>
              </a:rPr>
              <a:t>Ph</a:t>
            </a:r>
            <a:r>
              <a:rPr lang="en-US">
                <a:solidFill>
                  <a:schemeClr val="dk1"/>
                </a:solidFill>
                <a:highlight>
                  <a:schemeClr val="accent2"/>
                </a:highlight>
              </a:rPr>
              <a:t>â</a:t>
            </a:r>
            <a:r>
              <a:rPr lang="en">
                <a:solidFill>
                  <a:schemeClr val="dk1"/>
                </a:solidFill>
                <a:highlight>
                  <a:schemeClr val="accent2"/>
                </a:highlight>
              </a:rPr>
              <a:t>n t</a:t>
            </a:r>
            <a:r>
              <a:rPr lang="en-US">
                <a:solidFill>
                  <a:schemeClr val="dk1"/>
                </a:solidFill>
                <a:highlight>
                  <a:schemeClr val="accent2"/>
                </a:highlight>
              </a:rPr>
              <a:t>ích yêu cầu</a:t>
            </a:r>
            <a:endParaRPr>
              <a:solidFill>
                <a:schemeClr val="dk1"/>
              </a:solidFill>
              <a:highlight>
                <a:schemeClr val="accent2"/>
              </a:highlight>
            </a:endParaRPr>
          </a:p>
        </p:txBody>
      </p:sp>
      <p:sp>
        <p:nvSpPr>
          <p:cNvPr id="1051" name="Google Shape;1051;p37"/>
          <p:cNvSpPr txBox="1">
            <a:spLocks noGrp="1"/>
          </p:cNvSpPr>
          <p:nvPr>
            <p:ph type="body" idx="7"/>
          </p:nvPr>
        </p:nvSpPr>
        <p:spPr>
          <a:xfrm>
            <a:off x="2848170" y="2877681"/>
            <a:ext cx="3022778" cy="3555776"/>
          </a:xfrm>
          <a:prstGeom prst="rect">
            <a:avLst/>
          </a:prstGeom>
        </p:spPr>
        <p:txBody>
          <a:bodyPr spcFirstLastPara="1" wrap="square" lIns="121900" tIns="121900" rIns="121900" bIns="121900" anchor="t" anchorCtr="0">
            <a:noAutofit/>
          </a:bodyPr>
          <a:lstStyle/>
          <a:p>
            <a:pPr marL="0" lvl="0" indent="0" algn="just" rtl="0">
              <a:spcBef>
                <a:spcPts val="0"/>
              </a:spcBef>
              <a:spcAft>
                <a:spcPts val="2100"/>
              </a:spcAft>
              <a:buNone/>
            </a:pPr>
            <a:r>
              <a:rPr lang="en-US"/>
              <a:t>- Mô tả tổng quan về hệ website</a:t>
            </a:r>
          </a:p>
          <a:p>
            <a:pPr marL="0" lvl="0" indent="0" algn="just" rtl="0">
              <a:spcBef>
                <a:spcPts val="0"/>
              </a:spcBef>
              <a:spcAft>
                <a:spcPts val="2100"/>
              </a:spcAft>
              <a:buNone/>
            </a:pPr>
            <a:r>
              <a:rPr lang="en-US"/>
              <a:t>- Yêu cầu chức năng, phân tích và thiết kế các mô hình hệ thống</a:t>
            </a:r>
          </a:p>
          <a:p>
            <a:pPr marL="0" lvl="0" indent="0" algn="just" rtl="0">
              <a:spcBef>
                <a:spcPts val="0"/>
              </a:spcBef>
              <a:spcAft>
                <a:spcPts val="2100"/>
              </a:spcAft>
              <a:buNone/>
            </a:pPr>
            <a:r>
              <a:rPr lang="en-US"/>
              <a:t>- Ngôn ngữ lập trình: HTML, CSS, JS, Bootstrap.</a:t>
            </a:r>
          </a:p>
          <a:p>
            <a:pPr marL="0" lvl="0" indent="0" algn="just" rtl="0">
              <a:spcBef>
                <a:spcPts val="0"/>
              </a:spcBef>
              <a:spcAft>
                <a:spcPts val="2100"/>
              </a:spcAft>
              <a:buNone/>
            </a:pPr>
            <a:r>
              <a:rPr lang="en-US"/>
              <a:t>- Hệ quản trị CSDL: MySQL</a:t>
            </a:r>
          </a:p>
          <a:p>
            <a:pPr marL="0" lvl="0" indent="0" algn="just" rtl="0">
              <a:spcBef>
                <a:spcPts val="0"/>
              </a:spcBef>
              <a:spcAft>
                <a:spcPts val="2100"/>
              </a:spcAft>
              <a:buNone/>
            </a:pPr>
            <a:endParaRPr/>
          </a:p>
        </p:txBody>
      </p:sp>
      <p:sp>
        <p:nvSpPr>
          <p:cNvPr id="1052" name="Google Shape;1052;p37"/>
          <p:cNvSpPr txBox="1">
            <a:spLocks noGrp="1"/>
          </p:cNvSpPr>
          <p:nvPr>
            <p:ph type="subTitle" idx="2"/>
          </p:nvPr>
        </p:nvSpPr>
        <p:spPr>
          <a:xfrm>
            <a:off x="2999243" y="1538256"/>
            <a:ext cx="1847400" cy="956379"/>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dk1"/>
                </a:solidFill>
                <a:highlight>
                  <a:schemeClr val="accent2"/>
                </a:highlight>
              </a:rPr>
              <a:t>Thi</a:t>
            </a:r>
            <a:r>
              <a:rPr lang="en-US">
                <a:solidFill>
                  <a:schemeClr val="dk1"/>
                </a:solidFill>
                <a:highlight>
                  <a:schemeClr val="accent2"/>
                </a:highlight>
              </a:rPr>
              <a:t>ết kê và cài đặt</a:t>
            </a:r>
            <a:endParaRPr>
              <a:solidFill>
                <a:schemeClr val="dk1"/>
              </a:solidFill>
              <a:highlight>
                <a:schemeClr val="accent2"/>
              </a:highlight>
            </a:endParaRPr>
          </a:p>
        </p:txBody>
      </p:sp>
      <p:sp>
        <p:nvSpPr>
          <p:cNvPr id="1054" name="Google Shape;1054;p37"/>
          <p:cNvSpPr txBox="1">
            <a:spLocks noGrp="1"/>
          </p:cNvSpPr>
          <p:nvPr>
            <p:ph type="subTitle" idx="3"/>
          </p:nvPr>
        </p:nvSpPr>
        <p:spPr>
          <a:xfrm>
            <a:off x="4950145" y="1513997"/>
            <a:ext cx="1847400" cy="980638"/>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dk1"/>
                </a:solidFill>
                <a:highlight>
                  <a:schemeClr val="accent2"/>
                </a:highlight>
              </a:rPr>
              <a:t>Co</a:t>
            </a:r>
            <a:r>
              <a:rPr lang="en-US">
                <a:solidFill>
                  <a:schemeClr val="dk1"/>
                </a:solidFill>
                <a:highlight>
                  <a:schemeClr val="accent2"/>
                </a:highlight>
              </a:rPr>
              <a:t>d</a:t>
            </a:r>
            <a:r>
              <a:rPr lang="en">
                <a:solidFill>
                  <a:schemeClr val="dk1"/>
                </a:solidFill>
                <a:highlight>
                  <a:schemeClr val="accent2"/>
                </a:highlight>
              </a:rPr>
              <a:t>e BackEn</a:t>
            </a:r>
            <a:r>
              <a:rPr lang="en-US">
                <a:solidFill>
                  <a:schemeClr val="dk1"/>
                </a:solidFill>
                <a:highlight>
                  <a:schemeClr val="accent2"/>
                </a:highlight>
              </a:rPr>
              <a:t>d</a:t>
            </a:r>
            <a:endParaRPr>
              <a:solidFill>
                <a:schemeClr val="dk1"/>
              </a:solidFill>
              <a:highlight>
                <a:schemeClr val="accent2"/>
              </a:highlight>
            </a:endParaRPr>
          </a:p>
        </p:txBody>
      </p:sp>
      <p:sp>
        <p:nvSpPr>
          <p:cNvPr id="1056" name="Google Shape;1056;p37"/>
          <p:cNvSpPr txBox="1">
            <a:spLocks noGrp="1"/>
          </p:cNvSpPr>
          <p:nvPr>
            <p:ph type="subTitle" idx="4"/>
          </p:nvPr>
        </p:nvSpPr>
        <p:spPr>
          <a:xfrm>
            <a:off x="7175982" y="1574894"/>
            <a:ext cx="18474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dk1"/>
                </a:solidFill>
                <a:highlight>
                  <a:schemeClr val="accent2"/>
                </a:highlight>
              </a:rPr>
              <a:t>Co</a:t>
            </a:r>
            <a:r>
              <a:rPr lang="en-US">
                <a:solidFill>
                  <a:schemeClr val="dk1"/>
                </a:solidFill>
                <a:highlight>
                  <a:schemeClr val="accent2"/>
                </a:highlight>
              </a:rPr>
              <a:t>d</a:t>
            </a:r>
            <a:r>
              <a:rPr lang="en">
                <a:solidFill>
                  <a:schemeClr val="dk1"/>
                </a:solidFill>
                <a:highlight>
                  <a:schemeClr val="accent2"/>
                </a:highlight>
              </a:rPr>
              <a:t>e FrontEn</a:t>
            </a:r>
            <a:r>
              <a:rPr lang="en-US">
                <a:solidFill>
                  <a:schemeClr val="dk1"/>
                </a:solidFill>
                <a:highlight>
                  <a:schemeClr val="accent2"/>
                </a:highlight>
              </a:rPr>
              <a:t>d</a:t>
            </a:r>
            <a:endParaRPr>
              <a:solidFill>
                <a:schemeClr val="dk1"/>
              </a:solidFill>
              <a:highlight>
                <a:schemeClr val="accent2"/>
              </a:highlight>
            </a:endParaRPr>
          </a:p>
        </p:txBody>
      </p:sp>
      <p:sp>
        <p:nvSpPr>
          <p:cNvPr id="1057" name="Google Shape;1057;p37"/>
          <p:cNvSpPr txBox="1">
            <a:spLocks noGrp="1"/>
          </p:cNvSpPr>
          <p:nvPr>
            <p:ph type="subTitle" idx="5"/>
          </p:nvPr>
        </p:nvSpPr>
        <p:spPr>
          <a:xfrm>
            <a:off x="9401819" y="1605668"/>
            <a:ext cx="18474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dk1"/>
                </a:solidFill>
                <a:highlight>
                  <a:schemeClr val="accent2"/>
                </a:highlight>
              </a:rPr>
              <a:t>Ki</a:t>
            </a:r>
            <a:r>
              <a:rPr lang="en-US">
                <a:solidFill>
                  <a:schemeClr val="dk1"/>
                </a:solidFill>
                <a:highlight>
                  <a:schemeClr val="accent2"/>
                </a:highlight>
              </a:rPr>
              <a:t>ểm thử</a:t>
            </a:r>
            <a:endParaRPr>
              <a:solidFill>
                <a:schemeClr val="dk1"/>
              </a:solidFill>
              <a:highlight>
                <a:schemeClr val="accent2"/>
              </a:highlight>
            </a:endParaRPr>
          </a:p>
        </p:txBody>
      </p:sp>
      <p:sp>
        <p:nvSpPr>
          <p:cNvPr id="1058" name="Google Shape;1058;p37"/>
          <p:cNvSpPr txBox="1">
            <a:spLocks noGrp="1"/>
          </p:cNvSpPr>
          <p:nvPr>
            <p:ph type="body" idx="6"/>
          </p:nvPr>
        </p:nvSpPr>
        <p:spPr>
          <a:xfrm>
            <a:off x="807888" y="2836526"/>
            <a:ext cx="1847399" cy="2746876"/>
          </a:xfrm>
          <a:prstGeom prst="rect">
            <a:avLst/>
          </a:prstGeom>
        </p:spPr>
        <p:txBody>
          <a:bodyPr spcFirstLastPara="1" wrap="square" lIns="121900" tIns="121900" rIns="121900" bIns="121900" anchor="t" anchorCtr="0">
            <a:noAutofit/>
          </a:bodyPr>
          <a:lstStyle/>
          <a:p>
            <a:pPr marL="0" lvl="0" indent="0" algn="just" rtl="0">
              <a:spcBef>
                <a:spcPts val="0"/>
              </a:spcBef>
              <a:spcAft>
                <a:spcPts val="2100"/>
              </a:spcAft>
              <a:buNone/>
            </a:pPr>
            <a:r>
              <a:rPr lang="en-US"/>
              <a:t>- Phân tích yêu cầu của khách hàng.</a:t>
            </a:r>
          </a:p>
          <a:p>
            <a:pPr marL="0" lvl="0" indent="0" algn="just" rtl="0">
              <a:spcBef>
                <a:spcPts val="0"/>
              </a:spcBef>
              <a:spcAft>
                <a:spcPts val="2100"/>
              </a:spcAft>
              <a:buNone/>
            </a:pPr>
            <a:r>
              <a:rPr lang="en-US"/>
              <a:t>- Đặc tả yêu cầu xây dựng hệ thống</a:t>
            </a:r>
          </a:p>
          <a:p>
            <a:pPr marL="285750" lvl="0" indent="-285750" algn="ctr" rtl="0">
              <a:spcBef>
                <a:spcPts val="0"/>
              </a:spcBef>
              <a:spcAft>
                <a:spcPts val="2100"/>
              </a:spcAft>
              <a:buFontTx/>
              <a:buChar char="-"/>
            </a:pPr>
            <a:endParaRPr/>
          </a:p>
        </p:txBody>
      </p:sp>
      <p:sp>
        <p:nvSpPr>
          <p:cNvPr id="1059" name="Google Shape;1059;p37"/>
          <p:cNvSpPr txBox="1">
            <a:spLocks noGrp="1"/>
          </p:cNvSpPr>
          <p:nvPr>
            <p:ph type="body" idx="13"/>
          </p:nvPr>
        </p:nvSpPr>
        <p:spPr>
          <a:xfrm>
            <a:off x="9536702" y="2596310"/>
            <a:ext cx="1847400" cy="2987092"/>
          </a:xfrm>
          <a:prstGeom prst="rect">
            <a:avLst/>
          </a:prstGeom>
        </p:spPr>
        <p:txBody>
          <a:bodyPr spcFirstLastPara="1" wrap="square" lIns="121900" tIns="121900" rIns="121900" bIns="121900" anchor="t" anchorCtr="0">
            <a:noAutofit/>
          </a:bodyPr>
          <a:lstStyle/>
          <a:p>
            <a:pPr marL="0" lvl="0" indent="0" algn="just" rtl="0">
              <a:spcBef>
                <a:spcPts val="0"/>
              </a:spcBef>
              <a:spcAft>
                <a:spcPts val="2100"/>
              </a:spcAft>
              <a:buNone/>
            </a:pPr>
            <a:r>
              <a:rPr lang="en-US"/>
              <a:t>Kiểm thử tính đúng đắng của các chức năng</a:t>
            </a:r>
            <a:endParaRPr/>
          </a:p>
        </p:txBody>
      </p:sp>
      <p:grpSp>
        <p:nvGrpSpPr>
          <p:cNvPr id="1060" name="Google Shape;1060;p37"/>
          <p:cNvGrpSpPr/>
          <p:nvPr/>
        </p:nvGrpSpPr>
        <p:grpSpPr>
          <a:xfrm rot="10800000">
            <a:off x="4443510" y="2057608"/>
            <a:ext cx="1427438" cy="606909"/>
            <a:chOff x="4590347" y="1490179"/>
            <a:chExt cx="1314037" cy="558745"/>
          </a:xfrm>
        </p:grpSpPr>
        <p:sp>
          <p:nvSpPr>
            <p:cNvPr id="1061" name="Google Shape;1061;p37"/>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2" name="Google Shape;1062;p37"/>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63" name="Google Shape;1063;p37"/>
          <p:cNvGrpSpPr/>
          <p:nvPr/>
        </p:nvGrpSpPr>
        <p:grpSpPr>
          <a:xfrm rot="5400000" flipH="1">
            <a:off x="2628845" y="1905339"/>
            <a:ext cx="359125" cy="1362206"/>
            <a:chOff x="2748074" y="4303871"/>
            <a:chExt cx="377938" cy="1362206"/>
          </a:xfrm>
        </p:grpSpPr>
        <p:sp>
          <p:nvSpPr>
            <p:cNvPr id="1064" name="Google Shape;1064;p37"/>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5" name="Google Shape;1065;p37"/>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66" name="Google Shape;1066;p37"/>
          <p:cNvGrpSpPr/>
          <p:nvPr/>
        </p:nvGrpSpPr>
        <p:grpSpPr>
          <a:xfrm rot="5400000">
            <a:off x="6930075" y="1376505"/>
            <a:ext cx="377938" cy="1362206"/>
            <a:chOff x="2748074" y="4303871"/>
            <a:chExt cx="377938" cy="1362206"/>
          </a:xfrm>
        </p:grpSpPr>
        <p:sp>
          <p:nvSpPr>
            <p:cNvPr id="1067" name="Google Shape;1067;p37"/>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8" name="Google Shape;1068;p37"/>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69" name="Google Shape;1069;p37"/>
          <p:cNvGrpSpPr/>
          <p:nvPr/>
        </p:nvGrpSpPr>
        <p:grpSpPr>
          <a:xfrm flipH="1">
            <a:off x="8515940" y="1917006"/>
            <a:ext cx="1427438" cy="606909"/>
            <a:chOff x="4590347" y="1490179"/>
            <a:chExt cx="1314037" cy="558745"/>
          </a:xfrm>
        </p:grpSpPr>
        <p:sp>
          <p:nvSpPr>
            <p:cNvPr id="1070" name="Google Shape;1070;p37"/>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1" name="Google Shape;1071;p37"/>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sp>
        <p:nvSpPr>
          <p:cNvPr id="1139" name="Google Shape;1139;p39"/>
          <p:cNvSpPr txBox="1">
            <a:spLocks noGrp="1"/>
          </p:cNvSpPr>
          <p:nvPr>
            <p:ph type="title"/>
          </p:nvPr>
        </p:nvSpPr>
        <p:spPr>
          <a:xfrm>
            <a:off x="1373144" y="2915058"/>
            <a:ext cx="9779025" cy="12429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Minh ho</a:t>
            </a:r>
            <a:r>
              <a:rPr lang="en-US"/>
              <a:t>ạ giao diện trang chủ</a:t>
            </a:r>
            <a:r>
              <a:rPr lang="en"/>
              <a:t> </a:t>
            </a:r>
            <a:br>
              <a:rPr lang="en"/>
            </a:br>
            <a:r>
              <a:rPr lang="en">
                <a:highlight>
                  <a:schemeClr val="accent2"/>
                </a:highlight>
              </a:rPr>
              <a:t>‘KH</a:t>
            </a:r>
            <a:r>
              <a:rPr lang="en-US">
                <a:highlight>
                  <a:schemeClr val="accent2"/>
                </a:highlight>
              </a:rPr>
              <a:t>ÁCH HÀNG’</a:t>
            </a:r>
            <a:endParaRPr>
              <a:highlight>
                <a:schemeClr val="accent2"/>
              </a:highlight>
            </a:endParaRPr>
          </a:p>
        </p:txBody>
      </p:sp>
      <p:grpSp>
        <p:nvGrpSpPr>
          <p:cNvPr id="1141" name="Google Shape;1141;p39"/>
          <p:cNvGrpSpPr/>
          <p:nvPr/>
        </p:nvGrpSpPr>
        <p:grpSpPr>
          <a:xfrm flipH="1">
            <a:off x="735755" y="2027413"/>
            <a:ext cx="788140" cy="2965544"/>
            <a:chOff x="8686327" y="1939200"/>
            <a:chExt cx="788140" cy="2965544"/>
          </a:xfrm>
        </p:grpSpPr>
        <p:sp>
          <p:nvSpPr>
            <p:cNvPr id="1142" name="Google Shape;1142;p39"/>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3" name="Google Shape;1143;p39"/>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39"/>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39"/>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6" name="Google Shape;1146;p39"/>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47" name="Google Shape;1147;p39"/>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148" name="Google Shape;1148;p39"/>
          <p:cNvGrpSpPr/>
          <p:nvPr/>
        </p:nvGrpSpPr>
        <p:grpSpPr>
          <a:xfrm>
            <a:off x="5147599" y="890737"/>
            <a:ext cx="714761" cy="797669"/>
            <a:chOff x="5932213" y="4153080"/>
            <a:chExt cx="714761" cy="797669"/>
          </a:xfrm>
        </p:grpSpPr>
        <p:sp>
          <p:nvSpPr>
            <p:cNvPr id="1149" name="Google Shape;1149;p39"/>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39"/>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1" name="Google Shape;1151;p39"/>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2" name="Google Shape;1152;p39"/>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3" name="Google Shape;1153;p39"/>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154;p39"/>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5" name="Google Shape;1155;p39"/>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6" name="Google Shape;1156;p39"/>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7" name="Google Shape;1157;p39"/>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8" name="Google Shape;1158;p39"/>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9" name="Google Shape;1159;p39"/>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0" name="Google Shape;1160;p39"/>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1" name="Google Shape;1161;p39"/>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2" name="Google Shape;1162;p39"/>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3" name="Google Shape;1163;p39"/>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64" name="Google Shape;1164;p39"/>
          <p:cNvSpPr/>
          <p:nvPr/>
        </p:nvSpPr>
        <p:spPr>
          <a:xfrm rot="1279674" flipH="1">
            <a:off x="10406278" y="5367873"/>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65" name="Google Shape;1165;p39"/>
          <p:cNvGrpSpPr/>
          <p:nvPr/>
        </p:nvGrpSpPr>
        <p:grpSpPr>
          <a:xfrm>
            <a:off x="10735861" y="794445"/>
            <a:ext cx="757664" cy="739072"/>
            <a:chOff x="2714053" y="3696339"/>
            <a:chExt cx="757664" cy="739072"/>
          </a:xfrm>
        </p:grpSpPr>
        <p:sp>
          <p:nvSpPr>
            <p:cNvPr id="1166" name="Google Shape;1166;p39"/>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7" name="Google Shape;1167;p39"/>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8" name="Google Shape;1168;p39"/>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9" name="Google Shape;1169;p39"/>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0" name="Google Shape;1170;p39"/>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1" name="Google Shape;1171;p39"/>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2" name="Google Shape;1172;p39"/>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24"/>
          <p:cNvSpPr txBox="1">
            <a:spLocks noGrp="1"/>
          </p:cNvSpPr>
          <p:nvPr>
            <p:ph type="title"/>
          </p:nvPr>
        </p:nvSpPr>
        <p:spPr>
          <a:xfrm>
            <a:off x="837275" y="1101675"/>
            <a:ext cx="10531800" cy="7137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N</a:t>
            </a:r>
            <a:r>
              <a:rPr lang="en-US" err="1"/>
              <a:t>ội</a:t>
            </a:r>
            <a:r>
              <a:rPr lang="en-US"/>
              <a:t> dung</a:t>
            </a:r>
            <a:r>
              <a:rPr lang="en"/>
              <a:t>.</a:t>
            </a:r>
            <a:endParaRPr/>
          </a:p>
        </p:txBody>
      </p:sp>
      <p:sp>
        <p:nvSpPr>
          <p:cNvPr id="662" name="Google Shape;662;p24"/>
          <p:cNvSpPr txBox="1">
            <a:spLocks noGrp="1"/>
          </p:cNvSpPr>
          <p:nvPr>
            <p:ph type="body" idx="3"/>
          </p:nvPr>
        </p:nvSpPr>
        <p:spPr>
          <a:xfrm>
            <a:off x="837275" y="4869839"/>
            <a:ext cx="3095400" cy="1236300"/>
          </a:xfrm>
          <a:prstGeom prst="rect">
            <a:avLst/>
          </a:prstGeom>
        </p:spPr>
        <p:txBody>
          <a:bodyPr spcFirstLastPara="1" wrap="square" lIns="121900" tIns="121900" rIns="121900" bIns="121900" anchor="t" anchorCtr="0">
            <a:noAutofit/>
          </a:bodyPr>
          <a:lstStyle/>
          <a:p>
            <a:pPr marL="0" lvl="0" indent="0" algn="just" rtl="0">
              <a:spcBef>
                <a:spcPts val="0"/>
              </a:spcBef>
              <a:spcAft>
                <a:spcPts val="2100"/>
              </a:spcAft>
              <a:buNone/>
            </a:pPr>
            <a:r>
              <a:rPr lang="en-US" err="1"/>
              <a:t>Các</a:t>
            </a:r>
            <a:r>
              <a:rPr lang="en-US"/>
              <a:t> </a:t>
            </a:r>
            <a:r>
              <a:rPr lang="en-US" err="1"/>
              <a:t>chức</a:t>
            </a:r>
            <a:r>
              <a:rPr lang="en-US"/>
              <a:t> </a:t>
            </a:r>
            <a:r>
              <a:rPr lang="en-US" err="1"/>
              <a:t>năng</a:t>
            </a:r>
            <a:r>
              <a:rPr lang="en-US"/>
              <a:t> </a:t>
            </a:r>
            <a:r>
              <a:rPr lang="en-US" err="1"/>
              <a:t>chính</a:t>
            </a:r>
            <a:r>
              <a:rPr lang="en-US"/>
              <a:t> </a:t>
            </a:r>
            <a:r>
              <a:rPr lang="en-US" err="1"/>
              <a:t>mà</a:t>
            </a:r>
            <a:r>
              <a:rPr lang="en-US"/>
              <a:t> website </a:t>
            </a:r>
            <a:r>
              <a:rPr lang="en-US" err="1"/>
              <a:t>cung</a:t>
            </a:r>
            <a:r>
              <a:rPr lang="en-US"/>
              <a:t> </a:t>
            </a:r>
            <a:r>
              <a:rPr lang="en-US" err="1"/>
              <a:t>cấp</a:t>
            </a:r>
            <a:r>
              <a:rPr lang="en-US"/>
              <a:t> </a:t>
            </a:r>
            <a:r>
              <a:rPr lang="en-US" err="1"/>
              <a:t>cho</a:t>
            </a:r>
            <a:r>
              <a:rPr lang="en-US"/>
              <a:t> ng</a:t>
            </a:r>
            <a:r>
              <a:rPr lang="vi-VN" err="1"/>
              <a:t>ười</a:t>
            </a:r>
            <a:r>
              <a:rPr lang="en-US"/>
              <a:t> </a:t>
            </a:r>
            <a:r>
              <a:rPr lang="en-US" err="1"/>
              <a:t>sử</a:t>
            </a:r>
            <a:r>
              <a:rPr lang="en-US"/>
              <a:t> </a:t>
            </a:r>
            <a:r>
              <a:rPr lang="en-US" err="1"/>
              <a:t>dụng</a:t>
            </a:r>
            <a:endParaRPr/>
          </a:p>
        </p:txBody>
      </p:sp>
      <p:sp>
        <p:nvSpPr>
          <p:cNvPr id="663" name="Google Shape;663;p24"/>
          <p:cNvSpPr txBox="1">
            <a:spLocks noGrp="1"/>
          </p:cNvSpPr>
          <p:nvPr>
            <p:ph type="body" idx="4"/>
          </p:nvPr>
        </p:nvSpPr>
        <p:spPr>
          <a:xfrm>
            <a:off x="4555664" y="4869839"/>
            <a:ext cx="3095400" cy="1236300"/>
          </a:xfrm>
          <a:prstGeom prst="rect">
            <a:avLst/>
          </a:prstGeom>
        </p:spPr>
        <p:txBody>
          <a:bodyPr spcFirstLastPara="1" wrap="square" lIns="121900" tIns="121900" rIns="121900" bIns="121900" anchor="t" anchorCtr="0">
            <a:noAutofit/>
          </a:bodyPr>
          <a:lstStyle/>
          <a:p>
            <a:pPr marL="0" lvl="0" indent="0" algn="just" rtl="0">
              <a:spcBef>
                <a:spcPts val="0"/>
              </a:spcBef>
              <a:spcAft>
                <a:spcPts val="2100"/>
              </a:spcAft>
              <a:buNone/>
            </a:pPr>
            <a:r>
              <a:rPr lang="en"/>
              <a:t>Nh</a:t>
            </a:r>
            <a:r>
              <a:rPr lang="en-US" err="1"/>
              <a:t>ững</a:t>
            </a:r>
            <a:r>
              <a:rPr lang="en-US"/>
              <a:t> </a:t>
            </a:r>
            <a:r>
              <a:rPr lang="vi-VN"/>
              <a:t>ưu</a:t>
            </a:r>
            <a:r>
              <a:rPr lang="en-US"/>
              <a:t> </a:t>
            </a:r>
            <a:r>
              <a:rPr lang="en-US" err="1"/>
              <a:t>điểm</a:t>
            </a:r>
            <a:r>
              <a:rPr lang="en-US"/>
              <a:t>, </a:t>
            </a:r>
            <a:r>
              <a:rPr lang="en-US" err="1"/>
              <a:t>hạn</a:t>
            </a:r>
            <a:r>
              <a:rPr lang="en-US"/>
              <a:t> </a:t>
            </a:r>
            <a:r>
              <a:rPr lang="en-US" err="1"/>
              <a:t>chế</a:t>
            </a:r>
            <a:r>
              <a:rPr lang="en-US"/>
              <a:t> </a:t>
            </a:r>
            <a:r>
              <a:rPr lang="en-US" err="1"/>
              <a:t>và</a:t>
            </a:r>
            <a:r>
              <a:rPr lang="en-US"/>
              <a:t> h</a:t>
            </a:r>
            <a:r>
              <a:rPr lang="vi-VN" err="1"/>
              <a:t>ướng</a:t>
            </a:r>
            <a:r>
              <a:rPr lang="en-US"/>
              <a:t> </a:t>
            </a:r>
            <a:r>
              <a:rPr lang="en-US" err="1"/>
              <a:t>phát</a:t>
            </a:r>
            <a:r>
              <a:rPr lang="en-US"/>
              <a:t> </a:t>
            </a:r>
            <a:r>
              <a:rPr lang="en-US" err="1"/>
              <a:t>triển</a:t>
            </a:r>
            <a:r>
              <a:rPr lang="en-US"/>
              <a:t> </a:t>
            </a:r>
            <a:r>
              <a:rPr lang="en-US" err="1"/>
              <a:t>của</a:t>
            </a:r>
            <a:r>
              <a:rPr lang="en-US"/>
              <a:t> website</a:t>
            </a:r>
            <a:endParaRPr/>
          </a:p>
        </p:txBody>
      </p:sp>
      <p:sp>
        <p:nvSpPr>
          <p:cNvPr id="664" name="Google Shape;664;p24"/>
          <p:cNvSpPr txBox="1">
            <a:spLocks noGrp="1"/>
          </p:cNvSpPr>
          <p:nvPr>
            <p:ph type="title" idx="5"/>
          </p:nvPr>
        </p:nvSpPr>
        <p:spPr>
          <a:xfrm>
            <a:off x="837275" y="2311813"/>
            <a:ext cx="3095400" cy="76096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en"/>
              <a:t>1. </a:t>
            </a:r>
            <a:r>
              <a:rPr lang="en-US" err="1"/>
              <a:t>Đặt</a:t>
            </a:r>
            <a:r>
              <a:rPr lang="en-US"/>
              <a:t> </a:t>
            </a:r>
            <a:r>
              <a:rPr lang="en-US" err="1"/>
              <a:t>vấn</a:t>
            </a:r>
            <a:r>
              <a:rPr lang="en-US"/>
              <a:t> đề và lịch s</a:t>
            </a:r>
            <a:r>
              <a:rPr lang="vi-VN"/>
              <a:t>ử</a:t>
            </a:r>
            <a:r>
              <a:rPr lang="en-US"/>
              <a:t> giải quyết vấn đề</a:t>
            </a:r>
            <a:endParaRPr/>
          </a:p>
        </p:txBody>
      </p:sp>
      <p:sp>
        <p:nvSpPr>
          <p:cNvPr id="665" name="Google Shape;665;p24"/>
          <p:cNvSpPr txBox="1">
            <a:spLocks noGrp="1"/>
          </p:cNvSpPr>
          <p:nvPr>
            <p:ph type="title" idx="6"/>
          </p:nvPr>
        </p:nvSpPr>
        <p:spPr>
          <a:xfrm>
            <a:off x="4555664" y="2311813"/>
            <a:ext cx="3095400" cy="6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2. M</a:t>
            </a:r>
            <a:r>
              <a:rPr lang="en-US" err="1"/>
              <a:t>ục</a:t>
            </a:r>
            <a:r>
              <a:rPr lang="en-US"/>
              <a:t> </a:t>
            </a:r>
            <a:r>
              <a:rPr lang="en-US" err="1"/>
              <a:t>tiêu</a:t>
            </a:r>
            <a:r>
              <a:rPr lang="en-US"/>
              <a:t> </a:t>
            </a:r>
            <a:r>
              <a:rPr lang="en-US" err="1"/>
              <a:t>đề</a:t>
            </a:r>
            <a:r>
              <a:rPr lang="en-US"/>
              <a:t> </a:t>
            </a:r>
            <a:r>
              <a:rPr lang="en-US" err="1"/>
              <a:t>tài</a:t>
            </a:r>
            <a:endParaRPr/>
          </a:p>
        </p:txBody>
      </p:sp>
      <p:sp>
        <p:nvSpPr>
          <p:cNvPr id="666" name="Google Shape;666;p24"/>
          <p:cNvSpPr txBox="1">
            <a:spLocks noGrp="1"/>
          </p:cNvSpPr>
          <p:nvPr>
            <p:ph type="title" idx="7"/>
          </p:nvPr>
        </p:nvSpPr>
        <p:spPr>
          <a:xfrm>
            <a:off x="837275" y="4108665"/>
            <a:ext cx="3253462" cy="76096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4. C</a:t>
            </a:r>
            <a:r>
              <a:rPr lang="en-US" err="1"/>
              <a:t>ác</a:t>
            </a:r>
            <a:r>
              <a:rPr lang="en-US"/>
              <a:t> </a:t>
            </a:r>
            <a:r>
              <a:rPr lang="en-US" err="1"/>
              <a:t>chức</a:t>
            </a:r>
            <a:r>
              <a:rPr lang="en-US"/>
              <a:t> </a:t>
            </a:r>
            <a:r>
              <a:rPr lang="en-US" err="1"/>
              <a:t>năng</a:t>
            </a:r>
            <a:r>
              <a:rPr lang="en-US"/>
              <a:t> chính và giao diện minh hoạ</a:t>
            </a:r>
            <a:endParaRPr/>
          </a:p>
        </p:txBody>
      </p:sp>
      <p:sp>
        <p:nvSpPr>
          <p:cNvPr id="667" name="Google Shape;667;p24"/>
          <p:cNvSpPr txBox="1">
            <a:spLocks noGrp="1"/>
          </p:cNvSpPr>
          <p:nvPr>
            <p:ph type="title" idx="8"/>
          </p:nvPr>
        </p:nvSpPr>
        <p:spPr>
          <a:xfrm>
            <a:off x="4555664" y="4219525"/>
            <a:ext cx="3095400" cy="6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5. K</a:t>
            </a:r>
            <a:r>
              <a:rPr lang="en-US" err="1"/>
              <a:t>ết</a:t>
            </a:r>
            <a:r>
              <a:rPr lang="en-US"/>
              <a:t> </a:t>
            </a:r>
            <a:r>
              <a:rPr lang="en-US" err="1"/>
              <a:t>luận</a:t>
            </a:r>
            <a:endParaRPr/>
          </a:p>
        </p:txBody>
      </p:sp>
      <p:sp>
        <p:nvSpPr>
          <p:cNvPr id="669" name="Google Shape;669;p24"/>
          <p:cNvSpPr txBox="1">
            <a:spLocks noGrp="1"/>
          </p:cNvSpPr>
          <p:nvPr>
            <p:ph type="body" idx="13"/>
          </p:nvPr>
        </p:nvSpPr>
        <p:spPr>
          <a:xfrm>
            <a:off x="8274053" y="4869839"/>
            <a:ext cx="3095400" cy="1236300"/>
          </a:xfrm>
          <a:prstGeom prst="rect">
            <a:avLst/>
          </a:prstGeom>
        </p:spPr>
        <p:txBody>
          <a:bodyPr spcFirstLastPara="1" wrap="square" lIns="121900" tIns="121900" rIns="121900" bIns="121900" anchor="t" anchorCtr="0">
            <a:noAutofit/>
          </a:bodyPr>
          <a:lstStyle/>
          <a:p>
            <a:pPr marL="0" lvl="0" indent="0" algn="just" rtl="0">
              <a:spcBef>
                <a:spcPts val="0"/>
              </a:spcBef>
              <a:spcAft>
                <a:spcPts val="2100"/>
              </a:spcAft>
              <a:buNone/>
            </a:pPr>
            <a:r>
              <a:rPr lang="en-US"/>
              <a:t>Demo </a:t>
            </a:r>
            <a:r>
              <a:rPr lang="en-US" err="1"/>
              <a:t>những</a:t>
            </a:r>
            <a:r>
              <a:rPr lang="en-US"/>
              <a:t> </a:t>
            </a:r>
            <a:r>
              <a:rPr lang="en-US" err="1"/>
              <a:t>chức</a:t>
            </a:r>
            <a:r>
              <a:rPr lang="en-US"/>
              <a:t> </a:t>
            </a:r>
            <a:r>
              <a:rPr lang="en-US" err="1"/>
              <a:t>năng</a:t>
            </a:r>
            <a:endParaRPr/>
          </a:p>
        </p:txBody>
      </p:sp>
      <p:sp>
        <p:nvSpPr>
          <p:cNvPr id="670" name="Google Shape;670;p24"/>
          <p:cNvSpPr txBox="1">
            <a:spLocks noGrp="1"/>
          </p:cNvSpPr>
          <p:nvPr>
            <p:ph type="title" idx="14"/>
          </p:nvPr>
        </p:nvSpPr>
        <p:spPr>
          <a:xfrm>
            <a:off x="8274053" y="2311813"/>
            <a:ext cx="3095400" cy="6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3. C</a:t>
            </a:r>
            <a:r>
              <a:rPr lang="en-US"/>
              <a:t>ô</a:t>
            </a:r>
            <a:r>
              <a:rPr lang="en"/>
              <a:t>ng ngh</a:t>
            </a:r>
            <a:r>
              <a:rPr lang="en-US"/>
              <a:t>ệ </a:t>
            </a:r>
            <a:r>
              <a:rPr lang="en-US" err="1"/>
              <a:t>sử</a:t>
            </a:r>
            <a:r>
              <a:rPr lang="en-US"/>
              <a:t> </a:t>
            </a:r>
            <a:r>
              <a:rPr lang="en-US" err="1"/>
              <a:t>dụng</a:t>
            </a:r>
            <a:endParaRPr/>
          </a:p>
        </p:txBody>
      </p:sp>
      <p:sp>
        <p:nvSpPr>
          <p:cNvPr id="671" name="Google Shape;671;p24"/>
          <p:cNvSpPr txBox="1">
            <a:spLocks noGrp="1"/>
          </p:cNvSpPr>
          <p:nvPr>
            <p:ph type="title" idx="15"/>
          </p:nvPr>
        </p:nvSpPr>
        <p:spPr>
          <a:xfrm>
            <a:off x="8274053" y="4219525"/>
            <a:ext cx="3095400" cy="6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6. Dem</a:t>
            </a:r>
            <a:r>
              <a:rPr lang="en-US"/>
              <a:t>o</a:t>
            </a:r>
            <a:endParaRPr/>
          </a:p>
        </p:txBody>
      </p:sp>
      <p:sp>
        <p:nvSpPr>
          <p:cNvPr id="672" name="Google Shape;672;p24"/>
          <p:cNvSpPr/>
          <p:nvPr/>
        </p:nvSpPr>
        <p:spPr>
          <a:xfrm rot="10800000" flipH="1">
            <a:off x="2762242" y="6060389"/>
            <a:ext cx="2145515" cy="45753"/>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73" name="Google Shape;673;p24"/>
          <p:cNvGrpSpPr/>
          <p:nvPr/>
        </p:nvGrpSpPr>
        <p:grpSpPr>
          <a:xfrm rot="10598598">
            <a:off x="1878966" y="752386"/>
            <a:ext cx="1631548" cy="693755"/>
            <a:chOff x="4590347" y="1490179"/>
            <a:chExt cx="1314037" cy="558745"/>
          </a:xfrm>
        </p:grpSpPr>
        <p:sp>
          <p:nvSpPr>
            <p:cNvPr id="674" name="Google Shape;674;p24"/>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24"/>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 name="Text Placeholder 4">
            <a:extLst>
              <a:ext uri="{FF2B5EF4-FFF2-40B4-BE49-F238E27FC236}">
                <a16:creationId xmlns:a16="http://schemas.microsoft.com/office/drawing/2014/main" id="{DFB26020-DF6D-4225-AA2B-3543650CCF6B}"/>
              </a:ext>
            </a:extLst>
          </p:cNvPr>
          <p:cNvSpPr>
            <a:spLocks noGrp="1"/>
          </p:cNvSpPr>
          <p:nvPr>
            <p:ph type="body" idx="9"/>
          </p:nvPr>
        </p:nvSpPr>
        <p:spPr/>
        <p:txBody>
          <a:bodyPr/>
          <a:lstStyle/>
          <a:p>
            <a:pPr marL="107950" indent="0" algn="just">
              <a:buNone/>
            </a:pPr>
            <a:r>
              <a:rPr lang="en-US" err="1"/>
              <a:t>Công</a:t>
            </a:r>
            <a:r>
              <a:rPr lang="en-US"/>
              <a:t> </a:t>
            </a:r>
            <a:r>
              <a:rPr lang="en-US" err="1"/>
              <a:t>nghệ</a:t>
            </a:r>
            <a:r>
              <a:rPr lang="en-US"/>
              <a:t> đ</a:t>
            </a:r>
            <a:r>
              <a:rPr lang="vi-VN" err="1"/>
              <a:t>ượ</a:t>
            </a:r>
            <a:r>
              <a:rPr lang="en-US"/>
              <a:t>c </a:t>
            </a:r>
            <a:r>
              <a:rPr lang="en-US" err="1"/>
              <a:t>sử</a:t>
            </a:r>
            <a:r>
              <a:rPr lang="en-US"/>
              <a:t> </a:t>
            </a:r>
            <a:r>
              <a:rPr lang="en-US" err="1"/>
              <a:t>dụng</a:t>
            </a:r>
            <a:r>
              <a:rPr lang="en-US"/>
              <a:t> </a:t>
            </a:r>
            <a:r>
              <a:rPr lang="en-US" err="1"/>
              <a:t>trong</a:t>
            </a:r>
            <a:r>
              <a:rPr lang="en-US"/>
              <a:t> website</a:t>
            </a:r>
          </a:p>
        </p:txBody>
      </p:sp>
      <p:sp>
        <p:nvSpPr>
          <p:cNvPr id="29" name="Google Shape;663;p24">
            <a:extLst>
              <a:ext uri="{FF2B5EF4-FFF2-40B4-BE49-F238E27FC236}">
                <a16:creationId xmlns:a16="http://schemas.microsoft.com/office/drawing/2014/main" id="{282E0B9E-A755-45A8-9442-96E5F449B488}"/>
              </a:ext>
            </a:extLst>
          </p:cNvPr>
          <p:cNvSpPr txBox="1">
            <a:spLocks/>
          </p:cNvSpPr>
          <p:nvPr/>
        </p:nvSpPr>
        <p:spPr>
          <a:xfrm>
            <a:off x="4555664" y="2916163"/>
            <a:ext cx="3095400" cy="12363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00000"/>
              </a:lnSpc>
              <a:spcBef>
                <a:spcPts val="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1pPr>
            <a:lvl2pPr marL="914400" marR="0" lvl="1"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2pPr>
            <a:lvl3pPr marL="1371600" marR="0" lvl="2"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3pPr>
            <a:lvl4pPr marL="1828800" marR="0" lvl="3"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4pPr>
            <a:lvl5pPr marL="2286000" marR="0" lvl="4"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5pPr>
            <a:lvl6pPr marL="2743200" marR="0" lvl="5"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6pPr>
            <a:lvl7pPr marL="3200400" marR="0" lvl="6"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7pPr>
            <a:lvl8pPr marL="3657600" marR="0" lvl="7"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8pPr>
            <a:lvl9pPr marL="4114800" marR="0" lvl="8" indent="-349250" algn="l" rtl="0">
              <a:lnSpc>
                <a:spcPct val="100000"/>
              </a:lnSpc>
              <a:spcBef>
                <a:spcPts val="2100"/>
              </a:spcBef>
              <a:spcAft>
                <a:spcPts val="2100"/>
              </a:spcAft>
              <a:buClr>
                <a:schemeClr val="dk2"/>
              </a:buClr>
              <a:buSzPts val="1900"/>
              <a:buFont typeface="Roboto"/>
              <a:buChar char="■"/>
              <a:defRPr sz="1900" b="0" i="0" u="none" strike="noStrike" cap="none">
                <a:solidFill>
                  <a:schemeClr val="dk2"/>
                </a:solidFill>
                <a:latin typeface="Roboto"/>
                <a:ea typeface="Roboto"/>
                <a:cs typeface="Roboto"/>
                <a:sym typeface="Roboto"/>
              </a:defRPr>
            </a:lvl9pPr>
          </a:lstStyle>
          <a:p>
            <a:pPr marL="0" indent="0" algn="just">
              <a:spcAft>
                <a:spcPts val="2100"/>
              </a:spcAft>
              <a:buFont typeface="Roboto"/>
              <a:buNone/>
            </a:pPr>
            <a:r>
              <a:rPr lang="en-US"/>
              <a:t>Đ</a:t>
            </a:r>
            <a:r>
              <a:rPr lang="vi-VN"/>
              <a:t>ưa</a:t>
            </a:r>
            <a:r>
              <a:rPr lang="en-US"/>
              <a:t> ra </a:t>
            </a:r>
            <a:r>
              <a:rPr lang="en-US" err="1"/>
              <a:t>giải</a:t>
            </a:r>
            <a:r>
              <a:rPr lang="en-US"/>
              <a:t> </a:t>
            </a:r>
            <a:r>
              <a:rPr lang="en-US" err="1"/>
              <a:t>pháp</a:t>
            </a:r>
            <a:r>
              <a:rPr lang="en-US"/>
              <a:t> </a:t>
            </a:r>
            <a:r>
              <a:rPr lang="en-US" err="1"/>
              <a:t>để</a:t>
            </a:r>
            <a:r>
              <a:rPr lang="en-US"/>
              <a:t> </a:t>
            </a:r>
            <a:r>
              <a:rPr lang="en-US" err="1"/>
              <a:t>giải</a:t>
            </a:r>
            <a:r>
              <a:rPr lang="en-US"/>
              <a:t> </a:t>
            </a:r>
            <a:r>
              <a:rPr lang="en-US" err="1"/>
              <a:t>quyết</a:t>
            </a:r>
            <a:r>
              <a:rPr lang="en-US"/>
              <a:t> </a:t>
            </a:r>
            <a:r>
              <a:rPr lang="en-US" err="1"/>
              <a:t>vấn</a:t>
            </a:r>
            <a:r>
              <a:rPr lang="en-US"/>
              <a:t> </a:t>
            </a:r>
            <a:r>
              <a:rPr lang="en-US" err="1"/>
              <a:t>đề</a:t>
            </a:r>
            <a:r>
              <a:rPr lang="en-US"/>
              <a:t> </a:t>
            </a:r>
            <a:r>
              <a:rPr lang="en-US" err="1"/>
              <a:t>của</a:t>
            </a:r>
            <a:r>
              <a:rPr lang="en-US"/>
              <a:t> </a:t>
            </a:r>
            <a:r>
              <a:rPr lang="en-US" err="1"/>
              <a:t>khách</a:t>
            </a:r>
            <a:r>
              <a:rPr lang="en-US"/>
              <a:t> </a:t>
            </a:r>
            <a:r>
              <a:rPr lang="en-US" err="1"/>
              <a:t>hàng</a:t>
            </a:r>
            <a:endParaRPr lang="en-US"/>
          </a:p>
        </p:txBody>
      </p:sp>
      <p:sp>
        <p:nvSpPr>
          <p:cNvPr id="30" name="Google Shape;663;p24">
            <a:extLst>
              <a:ext uri="{FF2B5EF4-FFF2-40B4-BE49-F238E27FC236}">
                <a16:creationId xmlns:a16="http://schemas.microsoft.com/office/drawing/2014/main" id="{44FA3DD0-BEF8-4AF3-B5AD-A6812974CB3D}"/>
              </a:ext>
            </a:extLst>
          </p:cNvPr>
          <p:cNvSpPr txBox="1">
            <a:spLocks/>
          </p:cNvSpPr>
          <p:nvPr/>
        </p:nvSpPr>
        <p:spPr>
          <a:xfrm>
            <a:off x="803767" y="3072987"/>
            <a:ext cx="3095400" cy="113588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00000"/>
              </a:lnSpc>
              <a:spcBef>
                <a:spcPts val="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1pPr>
            <a:lvl2pPr marL="914400" marR="0" lvl="1"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2pPr>
            <a:lvl3pPr marL="1371600" marR="0" lvl="2"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3pPr>
            <a:lvl4pPr marL="1828800" marR="0" lvl="3"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4pPr>
            <a:lvl5pPr marL="2286000" marR="0" lvl="4"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5pPr>
            <a:lvl6pPr marL="2743200" marR="0" lvl="5"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6pPr>
            <a:lvl7pPr marL="3200400" marR="0" lvl="6"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7pPr>
            <a:lvl8pPr marL="3657600" marR="0" lvl="7"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8pPr>
            <a:lvl9pPr marL="4114800" marR="0" lvl="8" indent="-349250" algn="l" rtl="0">
              <a:lnSpc>
                <a:spcPct val="100000"/>
              </a:lnSpc>
              <a:spcBef>
                <a:spcPts val="2100"/>
              </a:spcBef>
              <a:spcAft>
                <a:spcPts val="2100"/>
              </a:spcAft>
              <a:buClr>
                <a:schemeClr val="dk2"/>
              </a:buClr>
              <a:buSzPts val="1900"/>
              <a:buFont typeface="Roboto"/>
              <a:buChar char="■"/>
              <a:defRPr sz="1900" b="0" i="0" u="none" strike="noStrike" cap="none">
                <a:solidFill>
                  <a:schemeClr val="dk2"/>
                </a:solidFill>
                <a:latin typeface="Roboto"/>
                <a:ea typeface="Roboto"/>
                <a:cs typeface="Roboto"/>
                <a:sym typeface="Roboto"/>
              </a:defRPr>
            </a:lvl9pPr>
          </a:lstStyle>
          <a:p>
            <a:pPr marL="0" indent="0" algn="just">
              <a:spcAft>
                <a:spcPts val="2100"/>
              </a:spcAft>
              <a:buFont typeface="Roboto"/>
              <a:buNone/>
            </a:pPr>
            <a:r>
              <a:rPr lang="en-US"/>
              <a:t>Đ</a:t>
            </a:r>
            <a:r>
              <a:rPr lang="vi-VN"/>
              <a:t>ưa</a:t>
            </a:r>
            <a:r>
              <a:rPr lang="en-US"/>
              <a:t> ra </a:t>
            </a:r>
            <a:r>
              <a:rPr lang="en-US" err="1"/>
              <a:t>những</a:t>
            </a:r>
            <a:r>
              <a:rPr lang="en-US"/>
              <a:t> </a:t>
            </a:r>
            <a:r>
              <a:rPr lang="en-US" err="1"/>
              <a:t>vấn</a:t>
            </a:r>
            <a:r>
              <a:rPr lang="en-US"/>
              <a:t> </a:t>
            </a:r>
            <a:r>
              <a:rPr lang="en-US" err="1"/>
              <a:t>đề</a:t>
            </a:r>
            <a:r>
              <a:rPr lang="en-US"/>
              <a:t> </a:t>
            </a:r>
            <a:r>
              <a:rPr lang="en-US" err="1"/>
              <a:t>mà</a:t>
            </a:r>
            <a:r>
              <a:rPr lang="en-US"/>
              <a:t> </a:t>
            </a:r>
            <a:r>
              <a:rPr lang="en-US" err="1"/>
              <a:t>khách</a:t>
            </a:r>
            <a:r>
              <a:rPr lang="en-US"/>
              <a:t> </a:t>
            </a:r>
            <a:r>
              <a:rPr lang="en-US" err="1"/>
              <a:t>hàng</a:t>
            </a:r>
            <a:r>
              <a:rPr lang="en-US"/>
              <a:t> </a:t>
            </a:r>
            <a:r>
              <a:rPr lang="en-US" err="1"/>
              <a:t>gặp</a:t>
            </a:r>
            <a:r>
              <a:rPr lang="en-US"/>
              <a:t> phải và h</a:t>
            </a:r>
            <a:r>
              <a:rPr lang="vi-VN"/>
              <a:t>ướng</a:t>
            </a:r>
            <a:r>
              <a:rPr lang="en-US"/>
              <a:t> để giải quyết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14" name="Google Shape;731;p31">
            <a:extLst>
              <a:ext uri="{FF2B5EF4-FFF2-40B4-BE49-F238E27FC236}">
                <a16:creationId xmlns:a16="http://schemas.microsoft.com/office/drawing/2014/main" id="{CE00C6E4-8D75-400E-B052-A04123038964}"/>
              </a:ext>
            </a:extLst>
          </p:cNvPr>
          <p:cNvSpPr/>
          <p:nvPr/>
        </p:nvSpPr>
        <p:spPr>
          <a:xfrm rot="21140771">
            <a:off x="862610" y="4691405"/>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87" name="Google Shape;687;p26"/>
          <p:cNvSpPr txBox="1">
            <a:spLocks noGrp="1"/>
          </p:cNvSpPr>
          <p:nvPr>
            <p:ph type="title"/>
          </p:nvPr>
        </p:nvSpPr>
        <p:spPr>
          <a:xfrm>
            <a:off x="2198999" y="816410"/>
            <a:ext cx="77940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Minh hoạ giao diện ‘Khách hàng’</a:t>
            </a:r>
            <a:endParaRPr/>
          </a:p>
        </p:txBody>
      </p:sp>
      <p:grpSp>
        <p:nvGrpSpPr>
          <p:cNvPr id="5" name="Google Shape;732;p31">
            <a:extLst>
              <a:ext uri="{FF2B5EF4-FFF2-40B4-BE49-F238E27FC236}">
                <a16:creationId xmlns:a16="http://schemas.microsoft.com/office/drawing/2014/main" id="{B6D3CA2D-FA0E-4160-9FCE-D0ECCDAA2F40}"/>
              </a:ext>
            </a:extLst>
          </p:cNvPr>
          <p:cNvGrpSpPr/>
          <p:nvPr/>
        </p:nvGrpSpPr>
        <p:grpSpPr>
          <a:xfrm rot="-1479810">
            <a:off x="933751" y="4629469"/>
            <a:ext cx="735272" cy="651165"/>
            <a:chOff x="3116097" y="-1477902"/>
            <a:chExt cx="735251" cy="651147"/>
          </a:xfrm>
        </p:grpSpPr>
        <p:sp>
          <p:nvSpPr>
            <p:cNvPr id="6" name="Google Shape;733;p31">
              <a:extLst>
                <a:ext uri="{FF2B5EF4-FFF2-40B4-BE49-F238E27FC236}">
                  <a16:creationId xmlns:a16="http://schemas.microsoft.com/office/drawing/2014/main" id="{694BFC5A-9B4C-4ACC-9D2B-939AF49C22F1}"/>
                </a:ext>
              </a:extLst>
            </p:cNvPr>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7" name="Google Shape;734;p31">
              <a:extLst>
                <a:ext uri="{FF2B5EF4-FFF2-40B4-BE49-F238E27FC236}">
                  <a16:creationId xmlns:a16="http://schemas.microsoft.com/office/drawing/2014/main" id="{1F454B82-3F4A-4A21-B51A-8612032E3365}"/>
                </a:ext>
              </a:extLst>
            </p:cNvPr>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8" name="Google Shape;735;p31">
              <a:extLst>
                <a:ext uri="{FF2B5EF4-FFF2-40B4-BE49-F238E27FC236}">
                  <a16:creationId xmlns:a16="http://schemas.microsoft.com/office/drawing/2014/main" id="{61D61F22-867D-43BD-8FBC-15613181E21D}"/>
                </a:ext>
              </a:extLst>
            </p:cNvPr>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9" name="Google Shape;736;p31">
              <a:extLst>
                <a:ext uri="{FF2B5EF4-FFF2-40B4-BE49-F238E27FC236}">
                  <a16:creationId xmlns:a16="http://schemas.microsoft.com/office/drawing/2014/main" id="{B007D263-726A-4C6D-963B-AA5EE19792B8}"/>
                </a:ext>
              </a:extLst>
            </p:cNvPr>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0" name="Google Shape;737;p31">
              <a:extLst>
                <a:ext uri="{FF2B5EF4-FFF2-40B4-BE49-F238E27FC236}">
                  <a16:creationId xmlns:a16="http://schemas.microsoft.com/office/drawing/2014/main" id="{4AD183F0-EE3C-41F2-8584-0DD48628954E}"/>
                </a:ext>
              </a:extLst>
            </p:cNvPr>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1" name="Google Shape;738;p31">
              <a:extLst>
                <a:ext uri="{FF2B5EF4-FFF2-40B4-BE49-F238E27FC236}">
                  <a16:creationId xmlns:a16="http://schemas.microsoft.com/office/drawing/2014/main" id="{90B1DFE1-7FD9-4DBD-9A26-189A23F12134}"/>
                </a:ext>
              </a:extLst>
            </p:cNvPr>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2" name="Google Shape;739;p31">
              <a:extLst>
                <a:ext uri="{FF2B5EF4-FFF2-40B4-BE49-F238E27FC236}">
                  <a16:creationId xmlns:a16="http://schemas.microsoft.com/office/drawing/2014/main" id="{7D847A5F-907E-40BB-8784-1B4C76CB7523}"/>
                </a:ext>
              </a:extLst>
            </p:cNvPr>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3" name="Google Shape;740;p31">
              <a:extLst>
                <a:ext uri="{FF2B5EF4-FFF2-40B4-BE49-F238E27FC236}">
                  <a16:creationId xmlns:a16="http://schemas.microsoft.com/office/drawing/2014/main" id="{71C2EA2C-1EDC-4AE8-8AFC-E8DD8C4A3218}"/>
                </a:ext>
              </a:extLst>
            </p:cNvPr>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grpSp>
      <p:pic>
        <p:nvPicPr>
          <p:cNvPr id="17" name="Picture 16">
            <a:extLst>
              <a:ext uri="{FF2B5EF4-FFF2-40B4-BE49-F238E27FC236}">
                <a16:creationId xmlns:a16="http://schemas.microsoft.com/office/drawing/2014/main" id="{6FCA666C-BB56-494F-8BD0-88FFBB15D173}"/>
              </a:ext>
            </a:extLst>
          </p:cNvPr>
          <p:cNvPicPr>
            <a:picLocks noChangeAspect="1"/>
          </p:cNvPicPr>
          <p:nvPr/>
        </p:nvPicPr>
        <p:blipFill>
          <a:blip r:embed="rId3"/>
          <a:stretch>
            <a:fillRect/>
          </a:stretch>
        </p:blipFill>
        <p:spPr>
          <a:xfrm>
            <a:off x="618127" y="654812"/>
            <a:ext cx="10955741" cy="4014406"/>
          </a:xfrm>
          <a:prstGeom prst="rect">
            <a:avLst/>
          </a:prstGeom>
        </p:spPr>
      </p:pic>
      <p:pic>
        <p:nvPicPr>
          <p:cNvPr id="19" name="Picture 18">
            <a:extLst>
              <a:ext uri="{FF2B5EF4-FFF2-40B4-BE49-F238E27FC236}">
                <a16:creationId xmlns:a16="http://schemas.microsoft.com/office/drawing/2014/main" id="{18549B20-D938-46D1-8C86-A03E6FD56198}"/>
              </a:ext>
            </a:extLst>
          </p:cNvPr>
          <p:cNvPicPr>
            <a:picLocks noChangeAspect="1"/>
          </p:cNvPicPr>
          <p:nvPr/>
        </p:nvPicPr>
        <p:blipFill rotWithShape="1">
          <a:blip r:embed="rId4"/>
          <a:srcRect r="1661"/>
          <a:stretch/>
        </p:blipFill>
        <p:spPr>
          <a:xfrm>
            <a:off x="618127" y="4688529"/>
            <a:ext cx="10955741" cy="2086336"/>
          </a:xfrm>
          <a:prstGeom prst="rect">
            <a:avLst/>
          </a:prstGeom>
        </p:spPr>
      </p:pic>
    </p:spTree>
    <p:extLst>
      <p:ext uri="{BB962C8B-B14F-4D97-AF65-F5344CB8AC3E}">
        <p14:creationId xmlns:p14="http://schemas.microsoft.com/office/powerpoint/2010/main" val="699648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sp>
        <p:nvSpPr>
          <p:cNvPr id="1139" name="Google Shape;1139;p39"/>
          <p:cNvSpPr txBox="1">
            <a:spLocks noGrp="1"/>
          </p:cNvSpPr>
          <p:nvPr>
            <p:ph type="title"/>
          </p:nvPr>
        </p:nvSpPr>
        <p:spPr>
          <a:xfrm>
            <a:off x="1373144" y="2915058"/>
            <a:ext cx="9779025" cy="12429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Minh ho</a:t>
            </a:r>
            <a:r>
              <a:rPr lang="en-US"/>
              <a:t>ạ giao diện trang chủ</a:t>
            </a:r>
            <a:r>
              <a:rPr lang="en"/>
              <a:t> </a:t>
            </a:r>
            <a:br>
              <a:rPr lang="en"/>
            </a:br>
            <a:r>
              <a:rPr lang="en">
                <a:highlight>
                  <a:schemeClr val="accent2"/>
                </a:highlight>
              </a:rPr>
              <a:t>‘NH</a:t>
            </a:r>
            <a:r>
              <a:rPr lang="en-US">
                <a:highlight>
                  <a:schemeClr val="accent2"/>
                </a:highlight>
              </a:rPr>
              <a:t>ÂN VIÊN’</a:t>
            </a:r>
            <a:endParaRPr>
              <a:highlight>
                <a:schemeClr val="accent2"/>
              </a:highlight>
            </a:endParaRPr>
          </a:p>
        </p:txBody>
      </p:sp>
      <p:grpSp>
        <p:nvGrpSpPr>
          <p:cNvPr id="1141" name="Google Shape;1141;p39"/>
          <p:cNvGrpSpPr/>
          <p:nvPr/>
        </p:nvGrpSpPr>
        <p:grpSpPr>
          <a:xfrm flipH="1">
            <a:off x="735755" y="2027413"/>
            <a:ext cx="788140" cy="2965544"/>
            <a:chOff x="8686327" y="1939200"/>
            <a:chExt cx="788140" cy="2965544"/>
          </a:xfrm>
        </p:grpSpPr>
        <p:sp>
          <p:nvSpPr>
            <p:cNvPr id="1142" name="Google Shape;1142;p39"/>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3" name="Google Shape;1143;p39"/>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39"/>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39"/>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6" name="Google Shape;1146;p39"/>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47" name="Google Shape;1147;p39"/>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148" name="Google Shape;1148;p39"/>
          <p:cNvGrpSpPr/>
          <p:nvPr/>
        </p:nvGrpSpPr>
        <p:grpSpPr>
          <a:xfrm>
            <a:off x="5147599" y="890737"/>
            <a:ext cx="714761" cy="797669"/>
            <a:chOff x="5932213" y="4153080"/>
            <a:chExt cx="714761" cy="797669"/>
          </a:xfrm>
        </p:grpSpPr>
        <p:sp>
          <p:nvSpPr>
            <p:cNvPr id="1149" name="Google Shape;1149;p39"/>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39"/>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1" name="Google Shape;1151;p39"/>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2" name="Google Shape;1152;p39"/>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3" name="Google Shape;1153;p39"/>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154;p39"/>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5" name="Google Shape;1155;p39"/>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6" name="Google Shape;1156;p39"/>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7" name="Google Shape;1157;p39"/>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8" name="Google Shape;1158;p39"/>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9" name="Google Shape;1159;p39"/>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0" name="Google Shape;1160;p39"/>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1" name="Google Shape;1161;p39"/>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2" name="Google Shape;1162;p39"/>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3" name="Google Shape;1163;p39"/>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64" name="Google Shape;1164;p39"/>
          <p:cNvSpPr/>
          <p:nvPr/>
        </p:nvSpPr>
        <p:spPr>
          <a:xfrm rot="1279674" flipH="1">
            <a:off x="10406278" y="5367873"/>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65" name="Google Shape;1165;p39"/>
          <p:cNvGrpSpPr/>
          <p:nvPr/>
        </p:nvGrpSpPr>
        <p:grpSpPr>
          <a:xfrm>
            <a:off x="10735861" y="794445"/>
            <a:ext cx="757664" cy="739072"/>
            <a:chOff x="2714053" y="3696339"/>
            <a:chExt cx="757664" cy="739072"/>
          </a:xfrm>
        </p:grpSpPr>
        <p:sp>
          <p:nvSpPr>
            <p:cNvPr id="1166" name="Google Shape;1166;p39"/>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7" name="Google Shape;1167;p39"/>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8" name="Google Shape;1168;p39"/>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9" name="Google Shape;1169;p39"/>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0" name="Google Shape;1170;p39"/>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1" name="Google Shape;1171;p39"/>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2" name="Google Shape;1172;p39"/>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701923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14" name="Google Shape;731;p31">
            <a:extLst>
              <a:ext uri="{FF2B5EF4-FFF2-40B4-BE49-F238E27FC236}">
                <a16:creationId xmlns:a16="http://schemas.microsoft.com/office/drawing/2014/main" id="{CE00C6E4-8D75-400E-B052-A04123038964}"/>
              </a:ext>
            </a:extLst>
          </p:cNvPr>
          <p:cNvSpPr/>
          <p:nvPr/>
        </p:nvSpPr>
        <p:spPr>
          <a:xfrm rot="21140771">
            <a:off x="862610" y="4691405"/>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5" name="Google Shape;732;p31">
            <a:extLst>
              <a:ext uri="{FF2B5EF4-FFF2-40B4-BE49-F238E27FC236}">
                <a16:creationId xmlns:a16="http://schemas.microsoft.com/office/drawing/2014/main" id="{B6D3CA2D-FA0E-4160-9FCE-D0ECCDAA2F40}"/>
              </a:ext>
            </a:extLst>
          </p:cNvPr>
          <p:cNvGrpSpPr/>
          <p:nvPr/>
        </p:nvGrpSpPr>
        <p:grpSpPr>
          <a:xfrm rot="-1479810">
            <a:off x="933751" y="4629469"/>
            <a:ext cx="735272" cy="651165"/>
            <a:chOff x="3116097" y="-1477902"/>
            <a:chExt cx="735251" cy="651147"/>
          </a:xfrm>
        </p:grpSpPr>
        <p:sp>
          <p:nvSpPr>
            <p:cNvPr id="6" name="Google Shape;733;p31">
              <a:extLst>
                <a:ext uri="{FF2B5EF4-FFF2-40B4-BE49-F238E27FC236}">
                  <a16:creationId xmlns:a16="http://schemas.microsoft.com/office/drawing/2014/main" id="{694BFC5A-9B4C-4ACC-9D2B-939AF49C22F1}"/>
                </a:ext>
              </a:extLst>
            </p:cNvPr>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7" name="Google Shape;734;p31">
              <a:extLst>
                <a:ext uri="{FF2B5EF4-FFF2-40B4-BE49-F238E27FC236}">
                  <a16:creationId xmlns:a16="http://schemas.microsoft.com/office/drawing/2014/main" id="{1F454B82-3F4A-4A21-B51A-8612032E3365}"/>
                </a:ext>
              </a:extLst>
            </p:cNvPr>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8" name="Google Shape;735;p31">
              <a:extLst>
                <a:ext uri="{FF2B5EF4-FFF2-40B4-BE49-F238E27FC236}">
                  <a16:creationId xmlns:a16="http://schemas.microsoft.com/office/drawing/2014/main" id="{61D61F22-867D-43BD-8FBC-15613181E21D}"/>
                </a:ext>
              </a:extLst>
            </p:cNvPr>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9" name="Google Shape;736;p31">
              <a:extLst>
                <a:ext uri="{FF2B5EF4-FFF2-40B4-BE49-F238E27FC236}">
                  <a16:creationId xmlns:a16="http://schemas.microsoft.com/office/drawing/2014/main" id="{B007D263-726A-4C6D-963B-AA5EE19792B8}"/>
                </a:ext>
              </a:extLst>
            </p:cNvPr>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0" name="Google Shape;737;p31">
              <a:extLst>
                <a:ext uri="{FF2B5EF4-FFF2-40B4-BE49-F238E27FC236}">
                  <a16:creationId xmlns:a16="http://schemas.microsoft.com/office/drawing/2014/main" id="{4AD183F0-EE3C-41F2-8584-0DD48628954E}"/>
                </a:ext>
              </a:extLst>
            </p:cNvPr>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1" name="Google Shape;738;p31">
              <a:extLst>
                <a:ext uri="{FF2B5EF4-FFF2-40B4-BE49-F238E27FC236}">
                  <a16:creationId xmlns:a16="http://schemas.microsoft.com/office/drawing/2014/main" id="{90B1DFE1-7FD9-4DBD-9A26-189A23F12134}"/>
                </a:ext>
              </a:extLst>
            </p:cNvPr>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2" name="Google Shape;739;p31">
              <a:extLst>
                <a:ext uri="{FF2B5EF4-FFF2-40B4-BE49-F238E27FC236}">
                  <a16:creationId xmlns:a16="http://schemas.microsoft.com/office/drawing/2014/main" id="{7D847A5F-907E-40BB-8784-1B4C76CB7523}"/>
                </a:ext>
              </a:extLst>
            </p:cNvPr>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3" name="Google Shape;740;p31">
              <a:extLst>
                <a:ext uri="{FF2B5EF4-FFF2-40B4-BE49-F238E27FC236}">
                  <a16:creationId xmlns:a16="http://schemas.microsoft.com/office/drawing/2014/main" id="{71C2EA2C-1EDC-4AE8-8AFC-E8DD8C4A3218}"/>
                </a:ext>
              </a:extLst>
            </p:cNvPr>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grpSp>
      <p:pic>
        <p:nvPicPr>
          <p:cNvPr id="3" name="Picture 2">
            <a:extLst>
              <a:ext uri="{FF2B5EF4-FFF2-40B4-BE49-F238E27FC236}">
                <a16:creationId xmlns:a16="http://schemas.microsoft.com/office/drawing/2014/main" id="{65087AF5-A8A1-4C9E-8220-0A5DC4F76E37}"/>
              </a:ext>
            </a:extLst>
          </p:cNvPr>
          <p:cNvPicPr>
            <a:picLocks noChangeAspect="1"/>
          </p:cNvPicPr>
          <p:nvPr/>
        </p:nvPicPr>
        <p:blipFill>
          <a:blip r:embed="rId3"/>
          <a:stretch>
            <a:fillRect/>
          </a:stretch>
        </p:blipFill>
        <p:spPr>
          <a:xfrm>
            <a:off x="307084" y="760830"/>
            <a:ext cx="11577831" cy="5336340"/>
          </a:xfrm>
          <a:prstGeom prst="rect">
            <a:avLst/>
          </a:prstGeom>
        </p:spPr>
      </p:pic>
    </p:spTree>
    <p:extLst>
      <p:ext uri="{BB962C8B-B14F-4D97-AF65-F5344CB8AC3E}">
        <p14:creationId xmlns:p14="http://schemas.microsoft.com/office/powerpoint/2010/main" val="2792415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sp>
        <p:nvSpPr>
          <p:cNvPr id="1139" name="Google Shape;1139;p39"/>
          <p:cNvSpPr txBox="1">
            <a:spLocks noGrp="1"/>
          </p:cNvSpPr>
          <p:nvPr>
            <p:ph type="title"/>
          </p:nvPr>
        </p:nvSpPr>
        <p:spPr>
          <a:xfrm>
            <a:off x="1373144" y="2915058"/>
            <a:ext cx="9779025" cy="12429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Minh ho</a:t>
            </a:r>
            <a:r>
              <a:rPr lang="en-US"/>
              <a:t>ạ giao diện trang chủ</a:t>
            </a:r>
            <a:r>
              <a:rPr lang="en"/>
              <a:t> </a:t>
            </a:r>
            <a:br>
              <a:rPr lang="en"/>
            </a:br>
            <a:r>
              <a:rPr lang="en">
                <a:highlight>
                  <a:schemeClr val="accent2"/>
                </a:highlight>
              </a:rPr>
              <a:t>‘QU</a:t>
            </a:r>
            <a:r>
              <a:rPr lang="en-US">
                <a:highlight>
                  <a:schemeClr val="accent2"/>
                </a:highlight>
              </a:rPr>
              <a:t>ẢN TRỊ VIÊN’</a:t>
            </a:r>
            <a:endParaRPr>
              <a:highlight>
                <a:schemeClr val="accent2"/>
              </a:highlight>
            </a:endParaRPr>
          </a:p>
        </p:txBody>
      </p:sp>
      <p:grpSp>
        <p:nvGrpSpPr>
          <p:cNvPr id="1141" name="Google Shape;1141;p39"/>
          <p:cNvGrpSpPr/>
          <p:nvPr/>
        </p:nvGrpSpPr>
        <p:grpSpPr>
          <a:xfrm flipH="1">
            <a:off x="735755" y="2027413"/>
            <a:ext cx="788140" cy="2965544"/>
            <a:chOff x="8686327" y="1939200"/>
            <a:chExt cx="788140" cy="2965544"/>
          </a:xfrm>
        </p:grpSpPr>
        <p:sp>
          <p:nvSpPr>
            <p:cNvPr id="1142" name="Google Shape;1142;p39"/>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3" name="Google Shape;1143;p39"/>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39"/>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39"/>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6" name="Google Shape;1146;p39"/>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47" name="Google Shape;1147;p39"/>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148" name="Google Shape;1148;p39"/>
          <p:cNvGrpSpPr/>
          <p:nvPr/>
        </p:nvGrpSpPr>
        <p:grpSpPr>
          <a:xfrm>
            <a:off x="5147599" y="890737"/>
            <a:ext cx="714761" cy="797669"/>
            <a:chOff x="5932213" y="4153080"/>
            <a:chExt cx="714761" cy="797669"/>
          </a:xfrm>
        </p:grpSpPr>
        <p:sp>
          <p:nvSpPr>
            <p:cNvPr id="1149" name="Google Shape;1149;p39"/>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39"/>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1" name="Google Shape;1151;p39"/>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2" name="Google Shape;1152;p39"/>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3" name="Google Shape;1153;p39"/>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154;p39"/>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5" name="Google Shape;1155;p39"/>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6" name="Google Shape;1156;p39"/>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7" name="Google Shape;1157;p39"/>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8" name="Google Shape;1158;p39"/>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9" name="Google Shape;1159;p39"/>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0" name="Google Shape;1160;p39"/>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1" name="Google Shape;1161;p39"/>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2" name="Google Shape;1162;p39"/>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3" name="Google Shape;1163;p39"/>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64" name="Google Shape;1164;p39"/>
          <p:cNvSpPr/>
          <p:nvPr/>
        </p:nvSpPr>
        <p:spPr>
          <a:xfrm rot="1279674" flipH="1">
            <a:off x="10406278" y="5367873"/>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65" name="Google Shape;1165;p39"/>
          <p:cNvGrpSpPr/>
          <p:nvPr/>
        </p:nvGrpSpPr>
        <p:grpSpPr>
          <a:xfrm>
            <a:off x="10735861" y="794445"/>
            <a:ext cx="757664" cy="739072"/>
            <a:chOff x="2714053" y="3696339"/>
            <a:chExt cx="757664" cy="739072"/>
          </a:xfrm>
        </p:grpSpPr>
        <p:sp>
          <p:nvSpPr>
            <p:cNvPr id="1166" name="Google Shape;1166;p39"/>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7" name="Google Shape;1167;p39"/>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8" name="Google Shape;1168;p39"/>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9" name="Google Shape;1169;p39"/>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0" name="Google Shape;1170;p39"/>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1" name="Google Shape;1171;p39"/>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2" name="Google Shape;1172;p39"/>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043935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14" name="Google Shape;731;p31">
            <a:extLst>
              <a:ext uri="{FF2B5EF4-FFF2-40B4-BE49-F238E27FC236}">
                <a16:creationId xmlns:a16="http://schemas.microsoft.com/office/drawing/2014/main" id="{CE00C6E4-8D75-400E-B052-A04123038964}"/>
              </a:ext>
            </a:extLst>
          </p:cNvPr>
          <p:cNvSpPr/>
          <p:nvPr/>
        </p:nvSpPr>
        <p:spPr>
          <a:xfrm rot="21140771">
            <a:off x="862610" y="4691405"/>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5" name="Google Shape;732;p31">
            <a:extLst>
              <a:ext uri="{FF2B5EF4-FFF2-40B4-BE49-F238E27FC236}">
                <a16:creationId xmlns:a16="http://schemas.microsoft.com/office/drawing/2014/main" id="{B6D3CA2D-FA0E-4160-9FCE-D0ECCDAA2F40}"/>
              </a:ext>
            </a:extLst>
          </p:cNvPr>
          <p:cNvGrpSpPr/>
          <p:nvPr/>
        </p:nvGrpSpPr>
        <p:grpSpPr>
          <a:xfrm rot="-1479810">
            <a:off x="933751" y="4629469"/>
            <a:ext cx="735272" cy="651165"/>
            <a:chOff x="3116097" y="-1477902"/>
            <a:chExt cx="735251" cy="651147"/>
          </a:xfrm>
        </p:grpSpPr>
        <p:sp>
          <p:nvSpPr>
            <p:cNvPr id="6" name="Google Shape;733;p31">
              <a:extLst>
                <a:ext uri="{FF2B5EF4-FFF2-40B4-BE49-F238E27FC236}">
                  <a16:creationId xmlns:a16="http://schemas.microsoft.com/office/drawing/2014/main" id="{694BFC5A-9B4C-4ACC-9D2B-939AF49C22F1}"/>
                </a:ext>
              </a:extLst>
            </p:cNvPr>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7" name="Google Shape;734;p31">
              <a:extLst>
                <a:ext uri="{FF2B5EF4-FFF2-40B4-BE49-F238E27FC236}">
                  <a16:creationId xmlns:a16="http://schemas.microsoft.com/office/drawing/2014/main" id="{1F454B82-3F4A-4A21-B51A-8612032E3365}"/>
                </a:ext>
              </a:extLst>
            </p:cNvPr>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8" name="Google Shape;735;p31">
              <a:extLst>
                <a:ext uri="{FF2B5EF4-FFF2-40B4-BE49-F238E27FC236}">
                  <a16:creationId xmlns:a16="http://schemas.microsoft.com/office/drawing/2014/main" id="{61D61F22-867D-43BD-8FBC-15613181E21D}"/>
                </a:ext>
              </a:extLst>
            </p:cNvPr>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9" name="Google Shape;736;p31">
              <a:extLst>
                <a:ext uri="{FF2B5EF4-FFF2-40B4-BE49-F238E27FC236}">
                  <a16:creationId xmlns:a16="http://schemas.microsoft.com/office/drawing/2014/main" id="{B007D263-726A-4C6D-963B-AA5EE19792B8}"/>
                </a:ext>
              </a:extLst>
            </p:cNvPr>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0" name="Google Shape;737;p31">
              <a:extLst>
                <a:ext uri="{FF2B5EF4-FFF2-40B4-BE49-F238E27FC236}">
                  <a16:creationId xmlns:a16="http://schemas.microsoft.com/office/drawing/2014/main" id="{4AD183F0-EE3C-41F2-8584-0DD48628954E}"/>
                </a:ext>
              </a:extLst>
            </p:cNvPr>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1" name="Google Shape;738;p31">
              <a:extLst>
                <a:ext uri="{FF2B5EF4-FFF2-40B4-BE49-F238E27FC236}">
                  <a16:creationId xmlns:a16="http://schemas.microsoft.com/office/drawing/2014/main" id="{90B1DFE1-7FD9-4DBD-9A26-189A23F12134}"/>
                </a:ext>
              </a:extLst>
            </p:cNvPr>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2" name="Google Shape;739;p31">
              <a:extLst>
                <a:ext uri="{FF2B5EF4-FFF2-40B4-BE49-F238E27FC236}">
                  <a16:creationId xmlns:a16="http://schemas.microsoft.com/office/drawing/2014/main" id="{7D847A5F-907E-40BB-8784-1B4C76CB7523}"/>
                </a:ext>
              </a:extLst>
            </p:cNvPr>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3" name="Google Shape;740;p31">
              <a:extLst>
                <a:ext uri="{FF2B5EF4-FFF2-40B4-BE49-F238E27FC236}">
                  <a16:creationId xmlns:a16="http://schemas.microsoft.com/office/drawing/2014/main" id="{71C2EA2C-1EDC-4AE8-8AFC-E8DD8C4A3218}"/>
                </a:ext>
              </a:extLst>
            </p:cNvPr>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grpSp>
      <p:pic>
        <p:nvPicPr>
          <p:cNvPr id="4" name="Picture 3">
            <a:extLst>
              <a:ext uri="{FF2B5EF4-FFF2-40B4-BE49-F238E27FC236}">
                <a16:creationId xmlns:a16="http://schemas.microsoft.com/office/drawing/2014/main" id="{44F9EA4C-56D7-41D8-848B-543B00F8CC24}"/>
              </a:ext>
            </a:extLst>
          </p:cNvPr>
          <p:cNvPicPr>
            <a:picLocks noChangeAspect="1"/>
          </p:cNvPicPr>
          <p:nvPr/>
        </p:nvPicPr>
        <p:blipFill>
          <a:blip r:embed="rId3"/>
          <a:stretch>
            <a:fillRect/>
          </a:stretch>
        </p:blipFill>
        <p:spPr>
          <a:xfrm>
            <a:off x="426774" y="723419"/>
            <a:ext cx="11338452" cy="5675857"/>
          </a:xfrm>
          <a:prstGeom prst="rect">
            <a:avLst/>
          </a:prstGeom>
        </p:spPr>
      </p:pic>
    </p:spTree>
    <p:extLst>
      <p:ext uri="{BB962C8B-B14F-4D97-AF65-F5344CB8AC3E}">
        <p14:creationId xmlns:p14="http://schemas.microsoft.com/office/powerpoint/2010/main" val="57295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0"/>
          <p:cNvSpPr txBox="1">
            <a:spLocks noGrp="1"/>
          </p:cNvSpPr>
          <p:nvPr>
            <p:ph type="title"/>
          </p:nvPr>
        </p:nvSpPr>
        <p:spPr>
          <a:xfrm>
            <a:off x="0" y="2111100"/>
            <a:ext cx="10576950" cy="1907208"/>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6000">
                <a:highlight>
                  <a:schemeClr val="accent2"/>
                </a:highlight>
              </a:rPr>
              <a:t>5. KẾT LUẬN</a:t>
            </a:r>
          </a:p>
        </p:txBody>
      </p:sp>
      <p:sp>
        <p:nvSpPr>
          <p:cNvPr id="723" name="Google Shape;723;p30"/>
          <p:cNvSpPr txBox="1">
            <a:spLocks noGrp="1"/>
          </p:cNvSpPr>
          <p:nvPr>
            <p:ph type="body" idx="4294967295"/>
          </p:nvPr>
        </p:nvSpPr>
        <p:spPr>
          <a:xfrm>
            <a:off x="548250" y="6477000"/>
            <a:ext cx="11095500" cy="2823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1200"/>
              <a:t>This is where you section ends. Duplicate this set of slides as many times you need to go over all your sections.</a:t>
            </a:r>
            <a:endParaRPr sz="1200"/>
          </a:p>
        </p:txBody>
      </p:sp>
    </p:spTree>
    <p:extLst>
      <p:ext uri="{BB962C8B-B14F-4D97-AF65-F5344CB8AC3E}">
        <p14:creationId xmlns:p14="http://schemas.microsoft.com/office/powerpoint/2010/main" val="887875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2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			   K</a:t>
            </a:r>
            <a:r>
              <a:rPr lang="en-US"/>
              <a:t>ết luận</a:t>
            </a:r>
            <a:endParaRPr/>
          </a:p>
        </p:txBody>
      </p:sp>
      <p:sp>
        <p:nvSpPr>
          <p:cNvPr id="696" name="Google Shape;696;p27"/>
          <p:cNvSpPr txBox="1">
            <a:spLocks noGrp="1"/>
          </p:cNvSpPr>
          <p:nvPr>
            <p:ph type="body" idx="3"/>
          </p:nvPr>
        </p:nvSpPr>
        <p:spPr>
          <a:xfrm>
            <a:off x="1485900" y="2102733"/>
            <a:ext cx="8833757" cy="3014700"/>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 typeface="Wingdings" panose="05000000000000000000" pitchFamily="2" charset="2"/>
              <a:buChar char="ü"/>
            </a:pPr>
            <a:r>
              <a:rPr lang="en-US" sz="2500"/>
              <a:t>Giao diện đ</a:t>
            </a:r>
            <a:r>
              <a:rPr lang="vi-VN" sz="2500"/>
              <a:t>ơn</a:t>
            </a:r>
            <a:r>
              <a:rPr lang="en-US" sz="2500"/>
              <a:t> giản, dễ sử dụng</a:t>
            </a:r>
          </a:p>
          <a:p>
            <a:pPr marL="342900" lvl="0" indent="-342900" algn="l" rtl="0">
              <a:spcBef>
                <a:spcPts val="0"/>
              </a:spcBef>
              <a:spcAft>
                <a:spcPts val="0"/>
              </a:spcAft>
              <a:buFont typeface="Wingdings" panose="05000000000000000000" pitchFamily="2" charset="2"/>
              <a:buChar char="ü"/>
            </a:pPr>
            <a:r>
              <a:rPr lang="en-US" sz="2500"/>
              <a:t>Hỗ trợ ng</a:t>
            </a:r>
            <a:r>
              <a:rPr lang="vi-VN" sz="2500"/>
              <a:t>ười</a:t>
            </a:r>
            <a:r>
              <a:rPr lang="en-US" sz="2500"/>
              <a:t> dùng dễ dàng tìm kiếm, đặt sản phẩm</a:t>
            </a:r>
          </a:p>
          <a:p>
            <a:pPr marL="342900" lvl="0" indent="-342900" algn="l" rtl="0">
              <a:spcBef>
                <a:spcPts val="0"/>
              </a:spcBef>
              <a:spcAft>
                <a:spcPts val="0"/>
              </a:spcAft>
              <a:buFont typeface="Wingdings" panose="05000000000000000000" pitchFamily="2" charset="2"/>
              <a:buChar char="ü"/>
            </a:pPr>
            <a:r>
              <a:rPr lang="en-US" sz="2500"/>
              <a:t>Giải quyết đ</a:t>
            </a:r>
            <a:r>
              <a:rPr lang="vi-VN" sz="2500"/>
              <a:t>ượ</a:t>
            </a:r>
            <a:r>
              <a:rPr lang="en-US" sz="2500"/>
              <a:t>c những khó khăn trong việc quản lý sản phẩm, đ</a:t>
            </a:r>
            <a:r>
              <a:rPr lang="vi-VN" sz="2500"/>
              <a:t>ơn</a:t>
            </a:r>
            <a:r>
              <a:rPr lang="en-US" sz="2500"/>
              <a:t> hàng, nhân viên …..</a:t>
            </a:r>
          </a:p>
          <a:p>
            <a:pPr marL="342900" lvl="0" indent="-342900" algn="l" rtl="0">
              <a:spcBef>
                <a:spcPts val="0"/>
              </a:spcBef>
              <a:spcAft>
                <a:spcPts val="0"/>
              </a:spcAft>
              <a:buFont typeface="Wingdings" panose="05000000000000000000" pitchFamily="2" charset="2"/>
              <a:buChar char="ü"/>
            </a:pPr>
            <a:r>
              <a:rPr lang="en-US" sz="2500"/>
              <a:t>Website ban đầu đã đ</a:t>
            </a:r>
            <a:r>
              <a:rPr lang="vi-VN" sz="2500"/>
              <a:t>ượ</a:t>
            </a:r>
            <a:r>
              <a:rPr lang="en-US" sz="2500"/>
              <a:t>c cài đặt và hoạt động m</a:t>
            </a:r>
            <a:r>
              <a:rPr lang="vi-VN" sz="2500"/>
              <a:t>ượt</a:t>
            </a:r>
            <a:r>
              <a:rPr lang="en-US" sz="2500"/>
              <a:t> mà</a:t>
            </a:r>
          </a:p>
        </p:txBody>
      </p:sp>
      <p:sp>
        <p:nvSpPr>
          <p:cNvPr id="697" name="Google Shape;697;p27"/>
          <p:cNvSpPr/>
          <p:nvPr/>
        </p:nvSpPr>
        <p:spPr>
          <a:xfrm>
            <a:off x="3176800" y="6629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83596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2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			   H</a:t>
            </a:r>
            <a:r>
              <a:rPr lang="en-US"/>
              <a:t>ạn chế</a:t>
            </a:r>
            <a:endParaRPr/>
          </a:p>
        </p:txBody>
      </p:sp>
      <p:sp>
        <p:nvSpPr>
          <p:cNvPr id="696" name="Google Shape;696;p27"/>
          <p:cNvSpPr txBox="1">
            <a:spLocks noGrp="1"/>
          </p:cNvSpPr>
          <p:nvPr>
            <p:ph type="body" idx="3"/>
          </p:nvPr>
        </p:nvSpPr>
        <p:spPr>
          <a:xfrm>
            <a:off x="1485900" y="2102733"/>
            <a:ext cx="8833757" cy="3014700"/>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 typeface="Wingdings" panose="05000000000000000000" pitchFamily="2" charset="2"/>
              <a:buChar char="ü"/>
            </a:pPr>
            <a:r>
              <a:rPr lang="en-US" sz="2500"/>
              <a:t>Nguồn dữ liệu ch</a:t>
            </a:r>
            <a:r>
              <a:rPr lang="vi-VN" sz="2500"/>
              <a:t>ưa</a:t>
            </a:r>
            <a:r>
              <a:rPr lang="en-US" sz="2500"/>
              <a:t> đ</a:t>
            </a:r>
            <a:r>
              <a:rPr lang="vi-VN" sz="2500"/>
              <a:t>ượ</a:t>
            </a:r>
            <a:r>
              <a:rPr lang="en-US" sz="2500"/>
              <a:t>c đa dạng</a:t>
            </a:r>
          </a:p>
          <a:p>
            <a:pPr marL="342900" lvl="0" indent="-342900" algn="l" rtl="0">
              <a:spcBef>
                <a:spcPts val="0"/>
              </a:spcBef>
              <a:spcAft>
                <a:spcPts val="0"/>
              </a:spcAft>
              <a:buFont typeface="Wingdings" panose="05000000000000000000" pitchFamily="2" charset="2"/>
              <a:buChar char="ü"/>
            </a:pPr>
            <a:r>
              <a:rPr lang="en-US" sz="2500"/>
              <a:t>Nhân viên chức năng còn đ</a:t>
            </a:r>
            <a:r>
              <a:rPr lang="vi-VN" sz="2500"/>
              <a:t>ơn</a:t>
            </a:r>
            <a:r>
              <a:rPr lang="en-US" sz="2500"/>
              <a:t> giản</a:t>
            </a:r>
          </a:p>
          <a:p>
            <a:pPr marL="342900" lvl="0" indent="-342900" algn="l" rtl="0">
              <a:spcBef>
                <a:spcPts val="0"/>
              </a:spcBef>
              <a:spcAft>
                <a:spcPts val="0"/>
              </a:spcAft>
              <a:buFont typeface="Wingdings" panose="05000000000000000000" pitchFamily="2" charset="2"/>
              <a:buChar char="ü"/>
            </a:pPr>
            <a:r>
              <a:rPr lang="en-US" sz="2500"/>
              <a:t>Giao diện còn đ</a:t>
            </a:r>
            <a:r>
              <a:rPr lang="vi-VN" sz="2500"/>
              <a:t>ơn</a:t>
            </a:r>
            <a:r>
              <a:rPr lang="en-US" sz="2500"/>
              <a:t> giản</a:t>
            </a:r>
          </a:p>
        </p:txBody>
      </p:sp>
      <p:sp>
        <p:nvSpPr>
          <p:cNvPr id="697" name="Google Shape;697;p27"/>
          <p:cNvSpPr/>
          <p:nvPr/>
        </p:nvSpPr>
        <p:spPr>
          <a:xfrm>
            <a:off x="3176800" y="6629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713721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2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			   H</a:t>
            </a:r>
            <a:r>
              <a:rPr lang="vi-VN"/>
              <a:t>ướng</a:t>
            </a:r>
            <a:r>
              <a:rPr lang="en-US"/>
              <a:t> phát triển</a:t>
            </a:r>
            <a:endParaRPr/>
          </a:p>
        </p:txBody>
      </p:sp>
      <p:sp>
        <p:nvSpPr>
          <p:cNvPr id="696" name="Google Shape;696;p27"/>
          <p:cNvSpPr txBox="1">
            <a:spLocks noGrp="1"/>
          </p:cNvSpPr>
          <p:nvPr>
            <p:ph type="body" idx="3"/>
          </p:nvPr>
        </p:nvSpPr>
        <p:spPr>
          <a:xfrm>
            <a:off x="1485900" y="2102733"/>
            <a:ext cx="9699171" cy="3138738"/>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 typeface="Wingdings" panose="05000000000000000000" pitchFamily="2" charset="2"/>
              <a:buChar char="ü"/>
            </a:pPr>
            <a:r>
              <a:rPr lang="en-US" sz="2500"/>
              <a:t>Xây dựng ngồn dữ liệu đa dạng h</a:t>
            </a:r>
            <a:r>
              <a:rPr lang="vi-VN" sz="2500"/>
              <a:t>ơn</a:t>
            </a:r>
            <a:endParaRPr lang="en-US" sz="2500"/>
          </a:p>
          <a:p>
            <a:pPr marL="342900" lvl="0" indent="-342900" algn="l" rtl="0">
              <a:spcBef>
                <a:spcPts val="0"/>
              </a:spcBef>
              <a:spcAft>
                <a:spcPts val="0"/>
              </a:spcAft>
              <a:buFont typeface="Wingdings" panose="05000000000000000000" pitchFamily="2" charset="2"/>
              <a:buChar char="ü"/>
            </a:pPr>
            <a:r>
              <a:rPr lang="en-US" sz="2500"/>
              <a:t> Mở rộng và phát triển thêm nhiều chức năng cho nhân viên.</a:t>
            </a:r>
          </a:p>
          <a:p>
            <a:pPr marL="342900" lvl="0" indent="-342900" algn="l" rtl="0">
              <a:spcBef>
                <a:spcPts val="0"/>
              </a:spcBef>
              <a:spcAft>
                <a:spcPts val="0"/>
              </a:spcAft>
              <a:buFont typeface="Wingdings" panose="05000000000000000000" pitchFamily="2" charset="2"/>
              <a:buChar char="ü"/>
            </a:pPr>
            <a:r>
              <a:rPr lang="vi-VN" sz="2500"/>
              <a:t> Tích hợp máy học trong gợi ý vé và các cổng thanh toán phù hợp với nhiều người dùng hơn</a:t>
            </a:r>
            <a:r>
              <a:rPr lang="en-US" sz="2500"/>
              <a:t>.</a:t>
            </a:r>
          </a:p>
          <a:p>
            <a:pPr marL="342900" lvl="0" indent="-342900" algn="l" rtl="0">
              <a:spcBef>
                <a:spcPts val="0"/>
              </a:spcBef>
              <a:spcAft>
                <a:spcPts val="0"/>
              </a:spcAft>
              <a:buFont typeface="Wingdings" panose="05000000000000000000" pitchFamily="2" charset="2"/>
              <a:buChar char="ü"/>
            </a:pPr>
            <a:r>
              <a:rPr lang="en-US" sz="2500"/>
              <a:t> Cải thiện, nâng cao các chức năng hiện có của website</a:t>
            </a:r>
          </a:p>
        </p:txBody>
      </p:sp>
      <p:sp>
        <p:nvSpPr>
          <p:cNvPr id="697" name="Google Shape;697;p27"/>
          <p:cNvSpPr/>
          <p:nvPr/>
        </p:nvSpPr>
        <p:spPr>
          <a:xfrm>
            <a:off x="3176800" y="6629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2608940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1" name="Google Shape;681;p25"/>
          <p:cNvSpPr txBox="1">
            <a:spLocks noGrp="1"/>
          </p:cNvSpPr>
          <p:nvPr>
            <p:ph type="title"/>
          </p:nvPr>
        </p:nvSpPr>
        <p:spPr>
          <a:xfrm>
            <a:off x="2508704" y="2653441"/>
            <a:ext cx="8709024" cy="1110134"/>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highlight>
                  <a:schemeClr val="accent2"/>
                </a:highlight>
              </a:rPr>
              <a:t>6. </a:t>
            </a:r>
            <a:r>
              <a:rPr lang="en-US">
                <a:highlight>
                  <a:schemeClr val="accent2"/>
                </a:highlight>
              </a:rPr>
              <a:t>KỊCH BẢN DEMO</a:t>
            </a:r>
            <a:r>
              <a:rPr lang="en">
                <a:highlight>
                  <a:schemeClr val="accent2"/>
                </a:highlight>
              </a:rPr>
              <a:t>.</a:t>
            </a:r>
            <a:endParaRPr>
              <a:highlight>
                <a:schemeClr val="accent2"/>
              </a:highlight>
            </a:endParaRPr>
          </a:p>
        </p:txBody>
      </p:sp>
      <p:sp>
        <p:nvSpPr>
          <p:cNvPr id="682" name="Google Shape;682;p25"/>
          <p:cNvSpPr/>
          <p:nvPr/>
        </p:nvSpPr>
        <p:spPr>
          <a:xfrm>
            <a:off x="1741288" y="2653441"/>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683925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9"/>
        <p:cNvGrpSpPr/>
        <p:nvPr/>
      </p:nvGrpSpPr>
      <p:grpSpPr>
        <a:xfrm>
          <a:off x="0" y="0"/>
          <a:ext cx="0" cy="0"/>
          <a:chOff x="0" y="0"/>
          <a:chExt cx="0" cy="0"/>
        </a:xfrm>
      </p:grpSpPr>
      <p:sp>
        <p:nvSpPr>
          <p:cNvPr id="681" name="Google Shape;681;p25"/>
          <p:cNvSpPr txBox="1">
            <a:spLocks noGrp="1"/>
          </p:cNvSpPr>
          <p:nvPr>
            <p:ph type="title"/>
          </p:nvPr>
        </p:nvSpPr>
        <p:spPr>
          <a:xfrm>
            <a:off x="2508705" y="1828801"/>
            <a:ext cx="8709024" cy="215537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highlight>
                  <a:schemeClr val="accent2"/>
                </a:highlight>
              </a:rPr>
              <a:t>1. </a:t>
            </a:r>
            <a:r>
              <a:rPr lang="en-US">
                <a:highlight>
                  <a:schemeClr val="accent2"/>
                </a:highlight>
              </a:rPr>
              <a:t>ĐẶT VẤN ĐỀ VÀ LỊCH S</a:t>
            </a:r>
            <a:r>
              <a:rPr lang="vi-VN">
                <a:highlight>
                  <a:schemeClr val="accent2"/>
                </a:highlight>
              </a:rPr>
              <a:t>Ử</a:t>
            </a:r>
            <a:r>
              <a:rPr lang="en-US">
                <a:highlight>
                  <a:schemeClr val="accent2"/>
                </a:highlight>
              </a:rPr>
              <a:t> GIẢI QUYẾT VẤN ĐỀ</a:t>
            </a:r>
            <a:r>
              <a:rPr lang="en">
                <a:highlight>
                  <a:schemeClr val="accent2"/>
                </a:highlight>
              </a:rPr>
              <a:t>.</a:t>
            </a:r>
            <a:endParaRPr>
              <a:highlight>
                <a:schemeClr val="accent2"/>
              </a:highlight>
            </a:endParaRPr>
          </a:p>
        </p:txBody>
      </p:sp>
      <p:sp>
        <p:nvSpPr>
          <p:cNvPr id="682" name="Google Shape;682;p25"/>
          <p:cNvSpPr/>
          <p:nvPr/>
        </p:nvSpPr>
        <p:spPr>
          <a:xfrm>
            <a:off x="1741288" y="2653441"/>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34"/>
          <p:cNvSpPr txBox="1">
            <a:spLocks noGrp="1"/>
          </p:cNvSpPr>
          <p:nvPr>
            <p:ph type="title"/>
          </p:nvPr>
        </p:nvSpPr>
        <p:spPr>
          <a:xfrm>
            <a:off x="1014275" y="1251788"/>
            <a:ext cx="10163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K</a:t>
            </a:r>
            <a:r>
              <a:rPr lang="en-US"/>
              <a:t>ịch bản Demo</a:t>
            </a:r>
            <a:endParaRPr/>
          </a:p>
        </p:txBody>
      </p:sp>
      <p:sp>
        <p:nvSpPr>
          <p:cNvPr id="792" name="Google Shape;792;p34"/>
          <p:cNvSpPr txBox="1">
            <a:spLocks noGrp="1"/>
          </p:cNvSpPr>
          <p:nvPr>
            <p:ph type="subTitle" idx="5"/>
          </p:nvPr>
        </p:nvSpPr>
        <p:spPr>
          <a:xfrm>
            <a:off x="4601473" y="4216652"/>
            <a:ext cx="3027600" cy="763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 Dem</a:t>
            </a:r>
            <a:r>
              <a:rPr lang="en-US"/>
              <a:t>o</a:t>
            </a:r>
            <a:r>
              <a:rPr lang="en"/>
              <a:t> a</a:t>
            </a:r>
            <a:r>
              <a:rPr lang="en-US"/>
              <a:t>d</a:t>
            </a:r>
            <a:r>
              <a:rPr lang="en"/>
              <a:t>min</a:t>
            </a:r>
            <a:endParaRPr/>
          </a:p>
        </p:txBody>
      </p:sp>
      <p:sp>
        <p:nvSpPr>
          <p:cNvPr id="793" name="Google Shape;793;p34"/>
          <p:cNvSpPr txBox="1">
            <a:spLocks noGrp="1"/>
          </p:cNvSpPr>
          <p:nvPr>
            <p:ph type="subTitle" idx="6"/>
          </p:nvPr>
        </p:nvSpPr>
        <p:spPr>
          <a:xfrm>
            <a:off x="8150124" y="4200439"/>
            <a:ext cx="3027600" cy="763499"/>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K</a:t>
            </a:r>
            <a:r>
              <a:rPr lang="en-US"/>
              <a:t>ết thức</a:t>
            </a:r>
            <a:endParaRPr/>
          </a:p>
        </p:txBody>
      </p:sp>
      <p:sp>
        <p:nvSpPr>
          <p:cNvPr id="787" name="Google Shape;787;p34"/>
          <p:cNvSpPr txBox="1">
            <a:spLocks noGrp="1"/>
          </p:cNvSpPr>
          <p:nvPr>
            <p:ph type="subTitle" idx="2"/>
          </p:nvPr>
        </p:nvSpPr>
        <p:spPr>
          <a:xfrm>
            <a:off x="1014275" y="4216652"/>
            <a:ext cx="3027600" cy="763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Dem</a:t>
            </a:r>
            <a:r>
              <a:rPr lang="en-US"/>
              <a:t>o nhân viên</a:t>
            </a:r>
            <a:endParaRPr/>
          </a:p>
        </p:txBody>
      </p:sp>
      <p:sp>
        <p:nvSpPr>
          <p:cNvPr id="789" name="Google Shape;789;p34"/>
          <p:cNvSpPr txBox="1">
            <a:spLocks noGrp="1"/>
          </p:cNvSpPr>
          <p:nvPr>
            <p:ph type="subTitle" idx="3"/>
          </p:nvPr>
        </p:nvSpPr>
        <p:spPr>
          <a:xfrm>
            <a:off x="8150124" y="2140226"/>
            <a:ext cx="3027600" cy="763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Ch</a:t>
            </a:r>
            <a:r>
              <a:rPr lang="en-US"/>
              <a:t>ọn màu, thêm vào giỏ hàng</a:t>
            </a:r>
            <a:endParaRPr/>
          </a:p>
        </p:txBody>
      </p:sp>
      <p:sp>
        <p:nvSpPr>
          <p:cNvPr id="791" name="Google Shape;791;p34"/>
          <p:cNvSpPr txBox="1">
            <a:spLocks noGrp="1"/>
          </p:cNvSpPr>
          <p:nvPr>
            <p:ph type="subTitle" idx="4"/>
          </p:nvPr>
        </p:nvSpPr>
        <p:spPr>
          <a:xfrm>
            <a:off x="4601473" y="2147193"/>
            <a:ext cx="3027600" cy="763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t>Tìm sản phẩm</a:t>
            </a:r>
            <a:endParaRPr/>
          </a:p>
        </p:txBody>
      </p:sp>
      <p:sp>
        <p:nvSpPr>
          <p:cNvPr id="785" name="Google Shape;785;p34"/>
          <p:cNvSpPr txBox="1">
            <a:spLocks noGrp="1"/>
          </p:cNvSpPr>
          <p:nvPr>
            <p:ph type="subTitle" idx="1"/>
          </p:nvPr>
        </p:nvSpPr>
        <p:spPr>
          <a:xfrm>
            <a:off x="1014275" y="2147193"/>
            <a:ext cx="3027600" cy="748332"/>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 B</a:t>
            </a:r>
            <a:r>
              <a:rPr lang="en-US"/>
              <a:t>ắt đầu</a:t>
            </a:r>
            <a:endParaRPr/>
          </a:p>
        </p:txBody>
      </p:sp>
      <p:sp>
        <p:nvSpPr>
          <p:cNvPr id="797" name="Google Shape;797;p34"/>
          <p:cNvSpPr/>
          <p:nvPr/>
        </p:nvSpPr>
        <p:spPr>
          <a:xfrm>
            <a:off x="1809175" y="905154"/>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785;p34">
            <a:extLst>
              <a:ext uri="{FF2B5EF4-FFF2-40B4-BE49-F238E27FC236}">
                <a16:creationId xmlns:a16="http://schemas.microsoft.com/office/drawing/2014/main" id="{E8485998-7641-4659-8148-FC551FCDD78B}"/>
              </a:ext>
            </a:extLst>
          </p:cNvPr>
          <p:cNvSpPr txBox="1">
            <a:spLocks/>
          </p:cNvSpPr>
          <p:nvPr/>
        </p:nvSpPr>
        <p:spPr>
          <a:xfrm>
            <a:off x="1014275" y="3184564"/>
            <a:ext cx="3027600" cy="748332"/>
          </a:xfrm>
          <a:prstGeom prst="rect">
            <a:avLst/>
          </a:prstGeom>
          <a:solidFill>
            <a:schemeClr val="accent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9250" algn="ctr" rtl="0">
              <a:lnSpc>
                <a:spcPct val="100000"/>
              </a:lnSpc>
              <a:spcBef>
                <a:spcPts val="0"/>
              </a:spcBef>
              <a:spcAft>
                <a:spcPts val="0"/>
              </a:spcAft>
              <a:buClr>
                <a:schemeClr val="dk2"/>
              </a:buClr>
              <a:buSzPts val="2000"/>
              <a:buFont typeface="Roboto"/>
              <a:buNone/>
              <a:defRPr sz="2000" b="1" i="0" u="none" strike="noStrike" cap="none">
                <a:solidFill>
                  <a:schemeClr val="dk1"/>
                </a:solidFill>
                <a:latin typeface="Roboto"/>
                <a:ea typeface="Roboto"/>
                <a:cs typeface="Roboto"/>
                <a:sym typeface="Roboto"/>
              </a:defRPr>
            </a:lvl1pPr>
            <a:lvl2pPr marL="914400" marR="0" lvl="1" indent="-349250" algn="l" rtl="0">
              <a:lnSpc>
                <a:spcPct val="115000"/>
              </a:lnSpc>
              <a:spcBef>
                <a:spcPts val="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2pPr>
            <a:lvl3pPr marL="1371600" marR="0" lvl="2"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3pPr>
            <a:lvl4pPr marL="1828800" marR="0" lvl="3"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4pPr>
            <a:lvl5pPr marL="2286000" marR="0" lvl="4"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5pPr>
            <a:lvl6pPr marL="2743200" marR="0" lvl="5"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6pPr>
            <a:lvl7pPr marL="3200400" marR="0" lvl="6"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7pPr>
            <a:lvl8pPr marL="3657600" marR="0" lvl="7"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8pPr>
            <a:lvl9pPr marL="4114800" marR="0" lvl="8" indent="-349250" algn="l" rtl="0">
              <a:lnSpc>
                <a:spcPct val="115000"/>
              </a:lnSpc>
              <a:spcBef>
                <a:spcPts val="2100"/>
              </a:spcBef>
              <a:spcAft>
                <a:spcPts val="2100"/>
              </a:spcAft>
              <a:buClr>
                <a:schemeClr val="dk2"/>
              </a:buClr>
              <a:buSzPts val="2000"/>
              <a:buFont typeface="Roboto"/>
              <a:buNone/>
              <a:defRPr sz="2000" b="1" i="0" u="none" strike="noStrike" cap="none">
                <a:solidFill>
                  <a:schemeClr val="dk2"/>
                </a:solidFill>
                <a:latin typeface="Roboto"/>
                <a:ea typeface="Roboto"/>
                <a:cs typeface="Roboto"/>
                <a:sym typeface="Roboto"/>
              </a:defRPr>
            </a:lvl9pPr>
          </a:lstStyle>
          <a:p>
            <a:pPr marL="0" indent="0"/>
            <a:r>
              <a:rPr lang="en-US"/>
              <a:t>Xem lịch sử đ</a:t>
            </a:r>
            <a:r>
              <a:rPr lang="vi-VN"/>
              <a:t>ơn</a:t>
            </a:r>
            <a:r>
              <a:rPr lang="en-US"/>
              <a:t> hàng</a:t>
            </a:r>
          </a:p>
        </p:txBody>
      </p:sp>
      <p:sp>
        <p:nvSpPr>
          <p:cNvPr id="29" name="Google Shape;785;p34">
            <a:extLst>
              <a:ext uri="{FF2B5EF4-FFF2-40B4-BE49-F238E27FC236}">
                <a16:creationId xmlns:a16="http://schemas.microsoft.com/office/drawing/2014/main" id="{339567E9-9F61-41BD-B32A-C4A02DD790D9}"/>
              </a:ext>
            </a:extLst>
          </p:cNvPr>
          <p:cNvSpPr txBox="1">
            <a:spLocks/>
          </p:cNvSpPr>
          <p:nvPr/>
        </p:nvSpPr>
        <p:spPr>
          <a:xfrm>
            <a:off x="4601468" y="3178843"/>
            <a:ext cx="3027600" cy="748332"/>
          </a:xfrm>
          <a:prstGeom prst="rect">
            <a:avLst/>
          </a:prstGeom>
          <a:solidFill>
            <a:schemeClr val="accent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9250" algn="ctr" rtl="0">
              <a:lnSpc>
                <a:spcPct val="100000"/>
              </a:lnSpc>
              <a:spcBef>
                <a:spcPts val="0"/>
              </a:spcBef>
              <a:spcAft>
                <a:spcPts val="0"/>
              </a:spcAft>
              <a:buClr>
                <a:schemeClr val="dk2"/>
              </a:buClr>
              <a:buSzPts val="2000"/>
              <a:buFont typeface="Roboto"/>
              <a:buNone/>
              <a:defRPr sz="2000" b="1" i="0" u="none" strike="noStrike" cap="none">
                <a:solidFill>
                  <a:schemeClr val="dk1"/>
                </a:solidFill>
                <a:latin typeface="Roboto"/>
                <a:ea typeface="Roboto"/>
                <a:cs typeface="Roboto"/>
                <a:sym typeface="Roboto"/>
              </a:defRPr>
            </a:lvl1pPr>
            <a:lvl2pPr marL="914400" marR="0" lvl="1" indent="-349250" algn="l" rtl="0">
              <a:lnSpc>
                <a:spcPct val="115000"/>
              </a:lnSpc>
              <a:spcBef>
                <a:spcPts val="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2pPr>
            <a:lvl3pPr marL="1371600" marR="0" lvl="2"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3pPr>
            <a:lvl4pPr marL="1828800" marR="0" lvl="3"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4pPr>
            <a:lvl5pPr marL="2286000" marR="0" lvl="4"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5pPr>
            <a:lvl6pPr marL="2743200" marR="0" lvl="5"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6pPr>
            <a:lvl7pPr marL="3200400" marR="0" lvl="6"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7pPr>
            <a:lvl8pPr marL="3657600" marR="0" lvl="7"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8pPr>
            <a:lvl9pPr marL="4114800" marR="0" lvl="8" indent="-349250" algn="l" rtl="0">
              <a:lnSpc>
                <a:spcPct val="115000"/>
              </a:lnSpc>
              <a:spcBef>
                <a:spcPts val="2100"/>
              </a:spcBef>
              <a:spcAft>
                <a:spcPts val="2100"/>
              </a:spcAft>
              <a:buClr>
                <a:schemeClr val="dk2"/>
              </a:buClr>
              <a:buSzPts val="2000"/>
              <a:buFont typeface="Roboto"/>
              <a:buNone/>
              <a:defRPr sz="2000" b="1" i="0" u="none" strike="noStrike" cap="none">
                <a:solidFill>
                  <a:schemeClr val="dk2"/>
                </a:solidFill>
                <a:latin typeface="Roboto"/>
                <a:ea typeface="Roboto"/>
                <a:cs typeface="Roboto"/>
                <a:sym typeface="Roboto"/>
              </a:defRPr>
            </a:lvl9pPr>
          </a:lstStyle>
          <a:p>
            <a:pPr marL="0" indent="0"/>
            <a:r>
              <a:rPr lang="en-US"/>
              <a:t>Đặt hàng</a:t>
            </a:r>
          </a:p>
        </p:txBody>
      </p:sp>
      <p:sp>
        <p:nvSpPr>
          <p:cNvPr id="30" name="Google Shape;785;p34">
            <a:extLst>
              <a:ext uri="{FF2B5EF4-FFF2-40B4-BE49-F238E27FC236}">
                <a16:creationId xmlns:a16="http://schemas.microsoft.com/office/drawing/2014/main" id="{32F10200-8AF3-40C8-AD41-FB5C85EEC059}"/>
              </a:ext>
            </a:extLst>
          </p:cNvPr>
          <p:cNvSpPr txBox="1">
            <a:spLocks/>
          </p:cNvSpPr>
          <p:nvPr/>
        </p:nvSpPr>
        <p:spPr>
          <a:xfrm>
            <a:off x="8150124" y="3205943"/>
            <a:ext cx="3027600" cy="748332"/>
          </a:xfrm>
          <a:prstGeom prst="rect">
            <a:avLst/>
          </a:prstGeom>
          <a:solidFill>
            <a:schemeClr val="accent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9250" algn="ctr" rtl="0">
              <a:lnSpc>
                <a:spcPct val="100000"/>
              </a:lnSpc>
              <a:spcBef>
                <a:spcPts val="0"/>
              </a:spcBef>
              <a:spcAft>
                <a:spcPts val="0"/>
              </a:spcAft>
              <a:buClr>
                <a:schemeClr val="dk2"/>
              </a:buClr>
              <a:buSzPts val="2000"/>
              <a:buFont typeface="Roboto"/>
              <a:buNone/>
              <a:defRPr sz="2000" b="1" i="0" u="none" strike="noStrike" cap="none">
                <a:solidFill>
                  <a:schemeClr val="dk1"/>
                </a:solidFill>
                <a:latin typeface="Roboto"/>
                <a:ea typeface="Roboto"/>
                <a:cs typeface="Roboto"/>
                <a:sym typeface="Roboto"/>
              </a:defRPr>
            </a:lvl1pPr>
            <a:lvl2pPr marL="914400" marR="0" lvl="1" indent="-349250" algn="l" rtl="0">
              <a:lnSpc>
                <a:spcPct val="115000"/>
              </a:lnSpc>
              <a:spcBef>
                <a:spcPts val="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2pPr>
            <a:lvl3pPr marL="1371600" marR="0" lvl="2"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3pPr>
            <a:lvl4pPr marL="1828800" marR="0" lvl="3"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4pPr>
            <a:lvl5pPr marL="2286000" marR="0" lvl="4"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5pPr>
            <a:lvl6pPr marL="2743200" marR="0" lvl="5"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6pPr>
            <a:lvl7pPr marL="3200400" marR="0" lvl="6"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7pPr>
            <a:lvl8pPr marL="3657600" marR="0" lvl="7"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8pPr>
            <a:lvl9pPr marL="4114800" marR="0" lvl="8" indent="-349250" algn="l" rtl="0">
              <a:lnSpc>
                <a:spcPct val="115000"/>
              </a:lnSpc>
              <a:spcBef>
                <a:spcPts val="2100"/>
              </a:spcBef>
              <a:spcAft>
                <a:spcPts val="2100"/>
              </a:spcAft>
              <a:buClr>
                <a:schemeClr val="dk2"/>
              </a:buClr>
              <a:buSzPts val="2000"/>
              <a:buFont typeface="Roboto"/>
              <a:buNone/>
              <a:defRPr sz="2000" b="1" i="0" u="none" strike="noStrike" cap="none">
                <a:solidFill>
                  <a:schemeClr val="dk2"/>
                </a:solidFill>
                <a:latin typeface="Roboto"/>
                <a:ea typeface="Roboto"/>
                <a:cs typeface="Roboto"/>
                <a:sym typeface="Roboto"/>
              </a:defRPr>
            </a:lvl9pPr>
          </a:lstStyle>
          <a:p>
            <a:pPr marL="0" indent="0"/>
            <a:r>
              <a:rPr lang="en-US"/>
              <a:t>Nhập thông tin khách hàng</a:t>
            </a:r>
          </a:p>
        </p:txBody>
      </p:sp>
      <p:sp>
        <p:nvSpPr>
          <p:cNvPr id="20" name="Arrow: Right 19">
            <a:extLst>
              <a:ext uri="{FF2B5EF4-FFF2-40B4-BE49-F238E27FC236}">
                <a16:creationId xmlns:a16="http://schemas.microsoft.com/office/drawing/2014/main" id="{B630A444-20B3-47F1-96F2-81D34927D7E8}"/>
              </a:ext>
            </a:extLst>
          </p:cNvPr>
          <p:cNvSpPr/>
          <p:nvPr/>
        </p:nvSpPr>
        <p:spPr>
          <a:xfrm>
            <a:off x="4041875" y="2530929"/>
            <a:ext cx="559593" cy="110419"/>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8" name="Arrow: Right 37">
            <a:extLst>
              <a:ext uri="{FF2B5EF4-FFF2-40B4-BE49-F238E27FC236}">
                <a16:creationId xmlns:a16="http://schemas.microsoft.com/office/drawing/2014/main" id="{8D1F5C05-734E-4D52-AD72-D39B6A46D2E5}"/>
              </a:ext>
            </a:extLst>
          </p:cNvPr>
          <p:cNvSpPr/>
          <p:nvPr/>
        </p:nvSpPr>
        <p:spPr>
          <a:xfrm>
            <a:off x="7629078" y="2530929"/>
            <a:ext cx="559593" cy="110419"/>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9" name="Arrow: Right 38">
            <a:extLst>
              <a:ext uri="{FF2B5EF4-FFF2-40B4-BE49-F238E27FC236}">
                <a16:creationId xmlns:a16="http://schemas.microsoft.com/office/drawing/2014/main" id="{549B8976-8DBC-4662-8E97-6FCC981AD911}"/>
              </a:ext>
            </a:extLst>
          </p:cNvPr>
          <p:cNvSpPr/>
          <p:nvPr/>
        </p:nvSpPr>
        <p:spPr>
          <a:xfrm>
            <a:off x="4022357" y="4582188"/>
            <a:ext cx="559593" cy="110419"/>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0" name="Arrow: Right 39">
            <a:extLst>
              <a:ext uri="{FF2B5EF4-FFF2-40B4-BE49-F238E27FC236}">
                <a16:creationId xmlns:a16="http://schemas.microsoft.com/office/drawing/2014/main" id="{B9DA3099-1C23-49EA-90DA-F172766982AE}"/>
              </a:ext>
            </a:extLst>
          </p:cNvPr>
          <p:cNvSpPr/>
          <p:nvPr/>
        </p:nvSpPr>
        <p:spPr>
          <a:xfrm>
            <a:off x="7648596" y="4543192"/>
            <a:ext cx="559593" cy="110419"/>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3DD77EEC-4DD7-4466-A8E8-E8C31041A249}"/>
              </a:ext>
            </a:extLst>
          </p:cNvPr>
          <p:cNvSpPr/>
          <p:nvPr/>
        </p:nvSpPr>
        <p:spPr>
          <a:xfrm>
            <a:off x="9663924" y="2895525"/>
            <a:ext cx="100562" cy="310418"/>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2" name="Arrow: Down 41">
            <a:extLst>
              <a:ext uri="{FF2B5EF4-FFF2-40B4-BE49-F238E27FC236}">
                <a16:creationId xmlns:a16="http://schemas.microsoft.com/office/drawing/2014/main" id="{BEB2A913-CDD0-4DA9-9409-FA47D7FCD4D3}"/>
              </a:ext>
            </a:extLst>
          </p:cNvPr>
          <p:cNvSpPr/>
          <p:nvPr/>
        </p:nvSpPr>
        <p:spPr>
          <a:xfrm>
            <a:off x="2450935" y="3927175"/>
            <a:ext cx="100562" cy="310418"/>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3" name="Arrow: Left 22">
            <a:extLst>
              <a:ext uri="{FF2B5EF4-FFF2-40B4-BE49-F238E27FC236}">
                <a16:creationId xmlns:a16="http://schemas.microsoft.com/office/drawing/2014/main" id="{62B6DFB8-C8D4-4081-98FC-BB20974427A2}"/>
              </a:ext>
            </a:extLst>
          </p:cNvPr>
          <p:cNvSpPr/>
          <p:nvPr/>
        </p:nvSpPr>
        <p:spPr>
          <a:xfrm>
            <a:off x="7648596" y="3515409"/>
            <a:ext cx="501528" cy="110419"/>
          </a:xfrm>
          <a:prstGeom prst="lef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5" name="Arrow: Left 44">
            <a:extLst>
              <a:ext uri="{FF2B5EF4-FFF2-40B4-BE49-F238E27FC236}">
                <a16:creationId xmlns:a16="http://schemas.microsoft.com/office/drawing/2014/main" id="{37CA361F-1B4A-4CB3-91FA-C032177A5E74}"/>
              </a:ext>
            </a:extLst>
          </p:cNvPr>
          <p:cNvSpPr/>
          <p:nvPr/>
        </p:nvSpPr>
        <p:spPr>
          <a:xfrm>
            <a:off x="4080412" y="3524899"/>
            <a:ext cx="501528" cy="110419"/>
          </a:xfrm>
          <a:prstGeom prst="lef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77" name="Google Shape;1177;p40"/>
          <p:cNvSpPr txBox="1">
            <a:spLocks noGrp="1"/>
          </p:cNvSpPr>
          <p:nvPr>
            <p:ph type="title"/>
          </p:nvPr>
        </p:nvSpPr>
        <p:spPr>
          <a:xfrm>
            <a:off x="2057400" y="1759989"/>
            <a:ext cx="8215839" cy="2338422"/>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a:t>C</a:t>
            </a:r>
            <a:r>
              <a:rPr lang="en-US"/>
              <a:t>ảm </a:t>
            </a:r>
            <a:r>
              <a:rPr lang="vi-VN"/>
              <a:t>ơn</a:t>
            </a:r>
            <a:r>
              <a:rPr lang="en-US"/>
              <a:t> thầy và các bạn đã lắng nghe</a:t>
            </a:r>
            <a:r>
              <a:rPr lang="en"/>
              <a:t>!</a:t>
            </a:r>
            <a:endParaRPr/>
          </a:p>
        </p:txBody>
      </p:sp>
      <p:sp>
        <p:nvSpPr>
          <p:cNvPr id="1178" name="Google Shape;1178;p40"/>
          <p:cNvSpPr txBox="1">
            <a:spLocks noGrp="1"/>
          </p:cNvSpPr>
          <p:nvPr>
            <p:ph type="subTitle" idx="1"/>
          </p:nvPr>
        </p:nvSpPr>
        <p:spPr>
          <a:xfrm>
            <a:off x="3305250" y="4098411"/>
            <a:ext cx="5581500" cy="5220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DO YOU HAVE ANY QUESTIONS?</a:t>
            </a:r>
            <a:endParaRPr/>
          </a:p>
        </p:txBody>
      </p:sp>
      <p:sp>
        <p:nvSpPr>
          <p:cNvPr id="1179" name="Google Shape;1179;p40"/>
          <p:cNvSpPr/>
          <p:nvPr/>
        </p:nvSpPr>
        <p:spPr>
          <a:xfrm>
            <a:off x="5844015" y="4729853"/>
            <a:ext cx="181070" cy="392601"/>
          </a:xfrm>
          <a:custGeom>
            <a:avLst/>
            <a:gdLst/>
            <a:ahLst/>
            <a:cxnLst/>
            <a:rect l="l" t="t" r="r" b="b"/>
            <a:pathLst>
              <a:path w="7907" h="17146" extrusionOk="0">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80" name="Google Shape;1180;p40"/>
          <p:cNvGrpSpPr/>
          <p:nvPr/>
        </p:nvGrpSpPr>
        <p:grpSpPr>
          <a:xfrm>
            <a:off x="6377118" y="4720201"/>
            <a:ext cx="411849" cy="411917"/>
            <a:chOff x="5162200" y="4097750"/>
            <a:chExt cx="338385" cy="338414"/>
          </a:xfrm>
        </p:grpSpPr>
        <p:sp>
          <p:nvSpPr>
            <p:cNvPr id="1181" name="Google Shape;1181;p40"/>
            <p:cNvSpPr/>
            <p:nvPr/>
          </p:nvSpPr>
          <p:spPr>
            <a:xfrm>
              <a:off x="5162200" y="4097750"/>
              <a:ext cx="338385" cy="338414"/>
            </a:xfrm>
            <a:custGeom>
              <a:avLst/>
              <a:gdLst/>
              <a:ahLst/>
              <a:cxnLst/>
              <a:rect l="l" t="t" r="r" b="b"/>
              <a:pathLst>
                <a:path w="11842" h="11843" extrusionOk="0">
                  <a:moveTo>
                    <a:pt x="5938" y="1068"/>
                  </a:moveTo>
                  <a:cubicBezTo>
                    <a:pt x="7505" y="1068"/>
                    <a:pt x="7706" y="1068"/>
                    <a:pt x="8339" y="1101"/>
                  </a:cubicBezTo>
                  <a:cubicBezTo>
                    <a:pt x="8906" y="1135"/>
                    <a:pt x="9207" y="1201"/>
                    <a:pt x="9440" y="1301"/>
                  </a:cubicBezTo>
                  <a:cubicBezTo>
                    <a:pt x="9707" y="1401"/>
                    <a:pt x="9907" y="1535"/>
                    <a:pt x="10107" y="1735"/>
                  </a:cubicBezTo>
                  <a:cubicBezTo>
                    <a:pt x="10307" y="1935"/>
                    <a:pt x="10441" y="2135"/>
                    <a:pt x="10541" y="2435"/>
                  </a:cubicBezTo>
                  <a:cubicBezTo>
                    <a:pt x="10641" y="2636"/>
                    <a:pt x="10741" y="2936"/>
                    <a:pt x="10741" y="3536"/>
                  </a:cubicBezTo>
                  <a:cubicBezTo>
                    <a:pt x="10774" y="4137"/>
                    <a:pt x="10774" y="4337"/>
                    <a:pt x="10774" y="5905"/>
                  </a:cubicBezTo>
                  <a:cubicBezTo>
                    <a:pt x="10774" y="7506"/>
                    <a:pt x="10774" y="7706"/>
                    <a:pt x="10741" y="8306"/>
                  </a:cubicBezTo>
                  <a:cubicBezTo>
                    <a:pt x="10741" y="8907"/>
                    <a:pt x="10641" y="9207"/>
                    <a:pt x="10541" y="9407"/>
                  </a:cubicBezTo>
                  <a:cubicBezTo>
                    <a:pt x="10441" y="9707"/>
                    <a:pt x="10307" y="9907"/>
                    <a:pt x="10107" y="10108"/>
                  </a:cubicBezTo>
                  <a:cubicBezTo>
                    <a:pt x="9907" y="10308"/>
                    <a:pt x="9707" y="10441"/>
                    <a:pt x="9440" y="10541"/>
                  </a:cubicBezTo>
                  <a:cubicBezTo>
                    <a:pt x="9207" y="10608"/>
                    <a:pt x="8906" y="10708"/>
                    <a:pt x="8339" y="10741"/>
                  </a:cubicBezTo>
                  <a:cubicBezTo>
                    <a:pt x="7706" y="10775"/>
                    <a:pt x="7505" y="10775"/>
                    <a:pt x="5938" y="10775"/>
                  </a:cubicBezTo>
                  <a:cubicBezTo>
                    <a:pt x="4337" y="10775"/>
                    <a:pt x="4170" y="10775"/>
                    <a:pt x="3536" y="10741"/>
                  </a:cubicBezTo>
                  <a:cubicBezTo>
                    <a:pt x="2969" y="10708"/>
                    <a:pt x="2635" y="10608"/>
                    <a:pt x="2435" y="10541"/>
                  </a:cubicBezTo>
                  <a:cubicBezTo>
                    <a:pt x="2168" y="10441"/>
                    <a:pt x="1968" y="10308"/>
                    <a:pt x="1735" y="10108"/>
                  </a:cubicBezTo>
                  <a:cubicBezTo>
                    <a:pt x="1535" y="9874"/>
                    <a:pt x="1401" y="9674"/>
                    <a:pt x="1301" y="9407"/>
                  </a:cubicBezTo>
                  <a:cubicBezTo>
                    <a:pt x="1234" y="9207"/>
                    <a:pt x="1134" y="8907"/>
                    <a:pt x="1101" y="8306"/>
                  </a:cubicBezTo>
                  <a:cubicBezTo>
                    <a:pt x="1068" y="7706"/>
                    <a:pt x="1068" y="7506"/>
                    <a:pt x="1068" y="5905"/>
                  </a:cubicBezTo>
                  <a:cubicBezTo>
                    <a:pt x="1068" y="4337"/>
                    <a:pt x="1068" y="4137"/>
                    <a:pt x="1101" y="3536"/>
                  </a:cubicBezTo>
                  <a:cubicBezTo>
                    <a:pt x="1134" y="2936"/>
                    <a:pt x="1234" y="2636"/>
                    <a:pt x="1301" y="2435"/>
                  </a:cubicBezTo>
                  <a:cubicBezTo>
                    <a:pt x="1401" y="2135"/>
                    <a:pt x="1535" y="1935"/>
                    <a:pt x="1735" y="1735"/>
                  </a:cubicBezTo>
                  <a:cubicBezTo>
                    <a:pt x="1968" y="1535"/>
                    <a:pt x="2168" y="1401"/>
                    <a:pt x="2435" y="1301"/>
                  </a:cubicBezTo>
                  <a:cubicBezTo>
                    <a:pt x="2635" y="1235"/>
                    <a:pt x="2969" y="1135"/>
                    <a:pt x="3536" y="1101"/>
                  </a:cubicBezTo>
                  <a:cubicBezTo>
                    <a:pt x="4170" y="1068"/>
                    <a:pt x="4337" y="1068"/>
                    <a:pt x="5938" y="1068"/>
                  </a:cubicBezTo>
                  <a:close/>
                  <a:moveTo>
                    <a:pt x="5938" y="0"/>
                  </a:moveTo>
                  <a:cubicBezTo>
                    <a:pt x="4337" y="0"/>
                    <a:pt x="4103" y="0"/>
                    <a:pt x="3503" y="34"/>
                  </a:cubicBezTo>
                  <a:cubicBezTo>
                    <a:pt x="2869" y="67"/>
                    <a:pt x="2435" y="167"/>
                    <a:pt x="2035" y="301"/>
                  </a:cubicBezTo>
                  <a:cubicBezTo>
                    <a:pt x="1668" y="467"/>
                    <a:pt x="1334" y="668"/>
                    <a:pt x="1001" y="1001"/>
                  </a:cubicBezTo>
                  <a:cubicBezTo>
                    <a:pt x="667" y="1335"/>
                    <a:pt x="467" y="1635"/>
                    <a:pt x="300" y="2035"/>
                  </a:cubicBezTo>
                  <a:cubicBezTo>
                    <a:pt x="167" y="2402"/>
                    <a:pt x="67" y="2836"/>
                    <a:pt x="33" y="3470"/>
                  </a:cubicBezTo>
                  <a:cubicBezTo>
                    <a:pt x="0" y="4103"/>
                    <a:pt x="0" y="4303"/>
                    <a:pt x="0" y="5938"/>
                  </a:cubicBezTo>
                  <a:cubicBezTo>
                    <a:pt x="0" y="7539"/>
                    <a:pt x="0" y="7739"/>
                    <a:pt x="33" y="8373"/>
                  </a:cubicBezTo>
                  <a:cubicBezTo>
                    <a:pt x="67" y="9007"/>
                    <a:pt x="167" y="9440"/>
                    <a:pt x="300" y="9807"/>
                  </a:cubicBezTo>
                  <a:cubicBezTo>
                    <a:pt x="467" y="10208"/>
                    <a:pt x="667" y="10541"/>
                    <a:pt x="1001" y="10841"/>
                  </a:cubicBezTo>
                  <a:cubicBezTo>
                    <a:pt x="1334" y="11175"/>
                    <a:pt x="1668" y="11375"/>
                    <a:pt x="2035" y="11542"/>
                  </a:cubicBezTo>
                  <a:cubicBezTo>
                    <a:pt x="2435" y="11675"/>
                    <a:pt x="2869" y="11775"/>
                    <a:pt x="3503" y="11809"/>
                  </a:cubicBezTo>
                  <a:cubicBezTo>
                    <a:pt x="4103" y="11842"/>
                    <a:pt x="4337" y="11842"/>
                    <a:pt x="5938" y="11842"/>
                  </a:cubicBezTo>
                  <a:cubicBezTo>
                    <a:pt x="7539" y="11842"/>
                    <a:pt x="7739" y="11842"/>
                    <a:pt x="8373" y="11809"/>
                  </a:cubicBezTo>
                  <a:cubicBezTo>
                    <a:pt x="9007" y="11775"/>
                    <a:pt x="9440" y="11675"/>
                    <a:pt x="9807" y="11542"/>
                  </a:cubicBezTo>
                  <a:cubicBezTo>
                    <a:pt x="10207" y="11375"/>
                    <a:pt x="10541" y="11175"/>
                    <a:pt x="10875" y="10841"/>
                  </a:cubicBezTo>
                  <a:cubicBezTo>
                    <a:pt x="11208" y="10508"/>
                    <a:pt x="11408" y="10208"/>
                    <a:pt x="11542" y="9807"/>
                  </a:cubicBezTo>
                  <a:cubicBezTo>
                    <a:pt x="11708" y="9440"/>
                    <a:pt x="11775" y="9007"/>
                    <a:pt x="11809" y="8373"/>
                  </a:cubicBezTo>
                  <a:cubicBezTo>
                    <a:pt x="11842" y="7739"/>
                    <a:pt x="11842" y="7539"/>
                    <a:pt x="11842" y="5938"/>
                  </a:cubicBezTo>
                  <a:cubicBezTo>
                    <a:pt x="11842" y="4303"/>
                    <a:pt x="11842" y="4103"/>
                    <a:pt x="11809" y="3470"/>
                  </a:cubicBezTo>
                  <a:cubicBezTo>
                    <a:pt x="11809" y="2836"/>
                    <a:pt x="11708" y="2402"/>
                    <a:pt x="11542" y="2035"/>
                  </a:cubicBezTo>
                  <a:cubicBezTo>
                    <a:pt x="11408" y="1668"/>
                    <a:pt x="11175" y="1301"/>
                    <a:pt x="10875" y="1001"/>
                  </a:cubicBezTo>
                  <a:cubicBezTo>
                    <a:pt x="10541" y="668"/>
                    <a:pt x="10207" y="467"/>
                    <a:pt x="9807" y="301"/>
                  </a:cubicBezTo>
                  <a:cubicBezTo>
                    <a:pt x="9440" y="167"/>
                    <a:pt x="9007" y="67"/>
                    <a:pt x="8373" y="34"/>
                  </a:cubicBezTo>
                  <a:cubicBezTo>
                    <a:pt x="7739" y="0"/>
                    <a:pt x="7539" y="0"/>
                    <a:pt x="59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40"/>
            <p:cNvSpPr/>
            <p:nvPr/>
          </p:nvSpPr>
          <p:spPr>
            <a:xfrm>
              <a:off x="5245127" y="4179731"/>
              <a:ext cx="173507" cy="174450"/>
            </a:xfrm>
            <a:custGeom>
              <a:avLst/>
              <a:gdLst/>
              <a:ahLst/>
              <a:cxnLst/>
              <a:rect l="l" t="t" r="r" b="b"/>
              <a:pathLst>
                <a:path w="6072" h="6105" extrusionOk="0">
                  <a:moveTo>
                    <a:pt x="3036" y="1068"/>
                  </a:moveTo>
                  <a:cubicBezTo>
                    <a:pt x="4136" y="1068"/>
                    <a:pt x="5004" y="1968"/>
                    <a:pt x="5004" y="3036"/>
                  </a:cubicBezTo>
                  <a:cubicBezTo>
                    <a:pt x="5004" y="4136"/>
                    <a:pt x="4136" y="5037"/>
                    <a:pt x="3036" y="5037"/>
                  </a:cubicBezTo>
                  <a:cubicBezTo>
                    <a:pt x="1935" y="5037"/>
                    <a:pt x="1068" y="4136"/>
                    <a:pt x="1068" y="3036"/>
                  </a:cubicBezTo>
                  <a:cubicBezTo>
                    <a:pt x="1068" y="1968"/>
                    <a:pt x="1935" y="1068"/>
                    <a:pt x="3036" y="1068"/>
                  </a:cubicBezTo>
                  <a:close/>
                  <a:moveTo>
                    <a:pt x="3036" y="0"/>
                  </a:moveTo>
                  <a:cubicBezTo>
                    <a:pt x="1334" y="0"/>
                    <a:pt x="0" y="1368"/>
                    <a:pt x="0" y="3036"/>
                  </a:cubicBezTo>
                  <a:cubicBezTo>
                    <a:pt x="0" y="4737"/>
                    <a:pt x="1334" y="6104"/>
                    <a:pt x="3036" y="6104"/>
                  </a:cubicBezTo>
                  <a:cubicBezTo>
                    <a:pt x="4704" y="6104"/>
                    <a:pt x="6071" y="4737"/>
                    <a:pt x="6071" y="3036"/>
                  </a:cubicBezTo>
                  <a:cubicBezTo>
                    <a:pt x="6071" y="1368"/>
                    <a:pt x="4704" y="0"/>
                    <a:pt x="30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40"/>
            <p:cNvSpPr/>
            <p:nvPr/>
          </p:nvSpPr>
          <p:spPr>
            <a:xfrm>
              <a:off x="5401436" y="4155900"/>
              <a:ext cx="41034" cy="41005"/>
            </a:xfrm>
            <a:custGeom>
              <a:avLst/>
              <a:gdLst/>
              <a:ahLst/>
              <a:cxnLst/>
              <a:rect l="l" t="t" r="r" b="b"/>
              <a:pathLst>
                <a:path w="1436" h="1435" extrusionOk="0">
                  <a:moveTo>
                    <a:pt x="735" y="0"/>
                  </a:moveTo>
                  <a:cubicBezTo>
                    <a:pt x="334" y="0"/>
                    <a:pt x="1" y="334"/>
                    <a:pt x="1" y="734"/>
                  </a:cubicBezTo>
                  <a:cubicBezTo>
                    <a:pt x="1" y="1101"/>
                    <a:pt x="334" y="1435"/>
                    <a:pt x="735" y="1435"/>
                  </a:cubicBezTo>
                  <a:cubicBezTo>
                    <a:pt x="1135" y="1435"/>
                    <a:pt x="1435" y="1101"/>
                    <a:pt x="1435" y="734"/>
                  </a:cubicBezTo>
                  <a:cubicBezTo>
                    <a:pt x="1435" y="334"/>
                    <a:pt x="1102" y="0"/>
                    <a:pt x="73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84" name="Google Shape;1184;p40"/>
          <p:cNvSpPr/>
          <p:nvPr/>
        </p:nvSpPr>
        <p:spPr>
          <a:xfrm>
            <a:off x="5111125" y="4771236"/>
            <a:ext cx="380848" cy="309834"/>
          </a:xfrm>
          <a:custGeom>
            <a:avLst/>
            <a:gdLst/>
            <a:ahLst/>
            <a:cxnLst/>
            <a:rect l="l" t="t" r="r" b="b"/>
            <a:pathLst>
              <a:path w="16446" h="13378" extrusionOk="0">
                <a:moveTo>
                  <a:pt x="11375" y="1"/>
                </a:moveTo>
                <a:cubicBezTo>
                  <a:pt x="9207" y="1"/>
                  <a:pt x="7606" y="2036"/>
                  <a:pt x="8106" y="4137"/>
                </a:cubicBezTo>
                <a:cubicBezTo>
                  <a:pt x="5304" y="4004"/>
                  <a:pt x="2802" y="2669"/>
                  <a:pt x="1135" y="635"/>
                </a:cubicBezTo>
                <a:lnTo>
                  <a:pt x="1135" y="635"/>
                </a:lnTo>
                <a:cubicBezTo>
                  <a:pt x="267" y="2136"/>
                  <a:pt x="701" y="4137"/>
                  <a:pt x="2202" y="5138"/>
                </a:cubicBezTo>
                <a:cubicBezTo>
                  <a:pt x="1635" y="5104"/>
                  <a:pt x="1135" y="4971"/>
                  <a:pt x="668" y="4704"/>
                </a:cubicBezTo>
                <a:lnTo>
                  <a:pt x="668" y="4704"/>
                </a:lnTo>
                <a:cubicBezTo>
                  <a:pt x="634" y="6272"/>
                  <a:pt x="1735" y="7740"/>
                  <a:pt x="3370" y="8040"/>
                </a:cubicBezTo>
                <a:cubicBezTo>
                  <a:pt x="3087" y="8121"/>
                  <a:pt x="2780" y="8165"/>
                  <a:pt x="2463" y="8165"/>
                </a:cubicBezTo>
                <a:cubicBezTo>
                  <a:pt x="2256" y="8165"/>
                  <a:pt x="2046" y="8146"/>
                  <a:pt x="1835" y="8107"/>
                </a:cubicBezTo>
                <a:lnTo>
                  <a:pt x="1835" y="8107"/>
                </a:lnTo>
                <a:cubicBezTo>
                  <a:pt x="2269" y="9441"/>
                  <a:pt x="3503" y="10408"/>
                  <a:pt x="5004" y="10442"/>
                </a:cubicBezTo>
                <a:cubicBezTo>
                  <a:pt x="3785" y="11406"/>
                  <a:pt x="2325" y="11888"/>
                  <a:pt x="808" y="11888"/>
                </a:cubicBezTo>
                <a:cubicBezTo>
                  <a:pt x="540" y="11888"/>
                  <a:pt x="271" y="11873"/>
                  <a:pt x="0" y="11843"/>
                </a:cubicBezTo>
                <a:lnTo>
                  <a:pt x="0" y="11843"/>
                </a:lnTo>
                <a:cubicBezTo>
                  <a:pt x="1502" y="12810"/>
                  <a:pt x="3269" y="13377"/>
                  <a:pt x="5171" y="13377"/>
                </a:cubicBezTo>
                <a:cubicBezTo>
                  <a:pt x="11442" y="13377"/>
                  <a:pt x="14978" y="8073"/>
                  <a:pt x="14744" y="3337"/>
                </a:cubicBezTo>
                <a:cubicBezTo>
                  <a:pt x="15411" y="2870"/>
                  <a:pt x="15979" y="2269"/>
                  <a:pt x="16446" y="1602"/>
                </a:cubicBezTo>
                <a:lnTo>
                  <a:pt x="16446" y="1602"/>
                </a:lnTo>
                <a:cubicBezTo>
                  <a:pt x="15812" y="1869"/>
                  <a:pt x="15178" y="2036"/>
                  <a:pt x="14511" y="2136"/>
                </a:cubicBezTo>
                <a:cubicBezTo>
                  <a:pt x="15178" y="1702"/>
                  <a:pt x="15712" y="1035"/>
                  <a:pt x="15979" y="268"/>
                </a:cubicBezTo>
                <a:lnTo>
                  <a:pt x="15979" y="268"/>
                </a:lnTo>
                <a:cubicBezTo>
                  <a:pt x="15311" y="635"/>
                  <a:pt x="14611" y="935"/>
                  <a:pt x="13844" y="1068"/>
                </a:cubicBezTo>
                <a:cubicBezTo>
                  <a:pt x="13210" y="434"/>
                  <a:pt x="12343" y="1"/>
                  <a:pt x="1137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86" name="Google Shape;1186;p40"/>
          <p:cNvGrpSpPr/>
          <p:nvPr/>
        </p:nvGrpSpPr>
        <p:grpSpPr>
          <a:xfrm>
            <a:off x="10223799" y="2140344"/>
            <a:ext cx="788140" cy="2965544"/>
            <a:chOff x="8686327" y="1939200"/>
            <a:chExt cx="788140" cy="2965544"/>
          </a:xfrm>
        </p:grpSpPr>
        <p:sp>
          <p:nvSpPr>
            <p:cNvPr id="1187" name="Google Shape;1187;p40"/>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8" name="Google Shape;1188;p40"/>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9" name="Google Shape;1189;p40"/>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0" name="Google Shape;1190;p40"/>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1" name="Google Shape;1191;p40"/>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92" name="Google Shape;1192;p40"/>
          <p:cNvGrpSpPr/>
          <p:nvPr/>
        </p:nvGrpSpPr>
        <p:grpSpPr>
          <a:xfrm flipH="1">
            <a:off x="1140464" y="2066784"/>
            <a:ext cx="788140" cy="2965544"/>
            <a:chOff x="8686327" y="1939200"/>
            <a:chExt cx="788140" cy="2965544"/>
          </a:xfrm>
        </p:grpSpPr>
        <p:sp>
          <p:nvSpPr>
            <p:cNvPr id="1193" name="Google Shape;1193;p40"/>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4" name="Google Shape;1194;p40"/>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5" name="Google Shape;1195;p40"/>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6" name="Google Shape;1196;p40"/>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7" name="Google Shape;1197;p40"/>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14" name="Google Shape;731;p31">
            <a:extLst>
              <a:ext uri="{FF2B5EF4-FFF2-40B4-BE49-F238E27FC236}">
                <a16:creationId xmlns:a16="http://schemas.microsoft.com/office/drawing/2014/main" id="{CE00C6E4-8D75-400E-B052-A04123038964}"/>
              </a:ext>
            </a:extLst>
          </p:cNvPr>
          <p:cNvSpPr/>
          <p:nvPr/>
        </p:nvSpPr>
        <p:spPr>
          <a:xfrm rot="21140771">
            <a:off x="862610" y="4691405"/>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87" name="Google Shape;687;p26"/>
          <p:cNvSpPr txBox="1">
            <a:spLocks noGrp="1"/>
          </p:cNvSpPr>
          <p:nvPr>
            <p:ph type="title"/>
          </p:nvPr>
        </p:nvSpPr>
        <p:spPr>
          <a:xfrm>
            <a:off x="2199000" y="1453225"/>
            <a:ext cx="77940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ĐẶT VẤN ĐỀ</a:t>
            </a:r>
            <a:endParaRPr/>
          </a:p>
        </p:txBody>
      </p:sp>
      <p:sp>
        <p:nvSpPr>
          <p:cNvPr id="688" name="Google Shape;688;p26"/>
          <p:cNvSpPr txBox="1">
            <a:spLocks noGrp="1"/>
          </p:cNvSpPr>
          <p:nvPr>
            <p:ph type="subTitle" idx="1"/>
          </p:nvPr>
        </p:nvSpPr>
        <p:spPr>
          <a:xfrm>
            <a:off x="2199000" y="4800275"/>
            <a:ext cx="7794000" cy="543300"/>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en-US" err="1">
                <a:solidFill>
                  <a:schemeClr val="dk1"/>
                </a:solidFill>
              </a:rPr>
              <a:t>Vấn</a:t>
            </a:r>
            <a:r>
              <a:rPr lang="en-US">
                <a:solidFill>
                  <a:schemeClr val="dk1"/>
                </a:solidFill>
              </a:rPr>
              <a:t> </a:t>
            </a:r>
            <a:r>
              <a:rPr lang="en-US" err="1">
                <a:solidFill>
                  <a:schemeClr val="dk1"/>
                </a:solidFill>
              </a:rPr>
              <a:t>đề</a:t>
            </a:r>
            <a:r>
              <a:rPr lang="en-US">
                <a:solidFill>
                  <a:schemeClr val="dk1"/>
                </a:solidFill>
              </a:rPr>
              <a:t> </a:t>
            </a:r>
            <a:r>
              <a:rPr lang="en-US" err="1">
                <a:solidFill>
                  <a:schemeClr val="dk1"/>
                </a:solidFill>
              </a:rPr>
              <a:t>cần</a:t>
            </a:r>
            <a:r>
              <a:rPr lang="en-US">
                <a:solidFill>
                  <a:schemeClr val="dk1"/>
                </a:solidFill>
              </a:rPr>
              <a:t> đ</a:t>
            </a:r>
            <a:r>
              <a:rPr lang="vi-VN" err="1">
                <a:solidFill>
                  <a:schemeClr val="dk1"/>
                </a:solidFill>
              </a:rPr>
              <a:t>ượ</a:t>
            </a:r>
            <a:r>
              <a:rPr lang="en-US">
                <a:solidFill>
                  <a:schemeClr val="dk1"/>
                </a:solidFill>
              </a:rPr>
              <a:t>c </a:t>
            </a:r>
            <a:r>
              <a:rPr lang="en-US" err="1">
                <a:solidFill>
                  <a:schemeClr val="dk1"/>
                </a:solidFill>
              </a:rPr>
              <a:t>giải</a:t>
            </a:r>
            <a:r>
              <a:rPr lang="en-US">
                <a:solidFill>
                  <a:schemeClr val="dk1"/>
                </a:solidFill>
              </a:rPr>
              <a:t> </a:t>
            </a:r>
            <a:r>
              <a:rPr lang="en-US" err="1">
                <a:solidFill>
                  <a:schemeClr val="dk1"/>
                </a:solidFill>
              </a:rPr>
              <a:t>quyết</a:t>
            </a:r>
            <a:endParaRPr>
              <a:solidFill>
                <a:schemeClr val="dk1"/>
              </a:solidFill>
            </a:endParaRPr>
          </a:p>
        </p:txBody>
      </p:sp>
      <p:sp>
        <p:nvSpPr>
          <p:cNvPr id="689" name="Google Shape;689;p26"/>
          <p:cNvSpPr txBox="1">
            <a:spLocks noGrp="1"/>
          </p:cNvSpPr>
          <p:nvPr>
            <p:ph type="body" idx="2"/>
          </p:nvPr>
        </p:nvSpPr>
        <p:spPr>
          <a:xfrm>
            <a:off x="2199000" y="2454442"/>
            <a:ext cx="7794000" cy="2416058"/>
          </a:xfrm>
          <a:prstGeom prst="rect">
            <a:avLst/>
          </a:prstGeom>
        </p:spPr>
        <p:txBody>
          <a:bodyPr spcFirstLastPara="1" wrap="square" lIns="121900" tIns="121900" rIns="121900" bIns="121900" anchor="t" anchorCtr="0">
            <a:noAutofit/>
          </a:bodyPr>
          <a:lstStyle/>
          <a:p>
            <a:pPr marL="342900" lvl="0" indent="-342900" algn="just" rtl="0">
              <a:spcBef>
                <a:spcPts val="0"/>
              </a:spcBef>
              <a:spcAft>
                <a:spcPts val="0"/>
              </a:spcAft>
              <a:buFont typeface="Wingdings" panose="05000000000000000000" pitchFamily="2" charset="2"/>
              <a:buChar char="ü"/>
            </a:pPr>
            <a:r>
              <a:rPr lang="en-US" sz="2500"/>
              <a:t>Mua </a:t>
            </a:r>
            <a:r>
              <a:rPr lang="en-US" sz="2500" err="1"/>
              <a:t>thiết</a:t>
            </a:r>
            <a:r>
              <a:rPr lang="en-US" sz="2500"/>
              <a:t> </a:t>
            </a:r>
            <a:r>
              <a:rPr lang="en-US" sz="2500" err="1"/>
              <a:t>bị</a:t>
            </a:r>
            <a:r>
              <a:rPr lang="en-US" sz="2500"/>
              <a:t> </a:t>
            </a:r>
            <a:r>
              <a:rPr lang="en-US" sz="2500" err="1"/>
              <a:t>diện</a:t>
            </a:r>
            <a:r>
              <a:rPr lang="en-US" sz="2500"/>
              <a:t> </a:t>
            </a:r>
            <a:r>
              <a:rPr lang="en-US" sz="2500" err="1"/>
              <a:t>tử</a:t>
            </a:r>
            <a:r>
              <a:rPr lang="en-US" sz="2500"/>
              <a:t> </a:t>
            </a:r>
            <a:r>
              <a:rPr lang="en-US" sz="2500" err="1"/>
              <a:t>theo</a:t>
            </a:r>
            <a:r>
              <a:rPr lang="en-US" sz="2500"/>
              <a:t> </a:t>
            </a:r>
            <a:r>
              <a:rPr lang="en-US" sz="2500" err="1"/>
              <a:t>cách</a:t>
            </a:r>
            <a:r>
              <a:rPr lang="en-US" sz="2500"/>
              <a:t> </a:t>
            </a:r>
            <a:r>
              <a:rPr lang="en-US" sz="2500" err="1"/>
              <a:t>truyền</a:t>
            </a:r>
            <a:r>
              <a:rPr lang="en-US" sz="2500"/>
              <a:t> </a:t>
            </a:r>
            <a:r>
              <a:rPr lang="en-US" sz="2500" err="1"/>
              <a:t>thống</a:t>
            </a:r>
            <a:r>
              <a:rPr lang="en-US" sz="2500"/>
              <a:t>?</a:t>
            </a:r>
          </a:p>
          <a:p>
            <a:pPr marL="342900" lvl="0" indent="-342900" algn="just" rtl="0">
              <a:spcBef>
                <a:spcPts val="0"/>
              </a:spcBef>
              <a:spcAft>
                <a:spcPts val="0"/>
              </a:spcAft>
              <a:buFont typeface="Wingdings" panose="05000000000000000000" pitchFamily="2" charset="2"/>
              <a:buChar char="ü"/>
            </a:pPr>
            <a:r>
              <a:rPr lang="en-US" sz="2500"/>
              <a:t>Hiệu </a:t>
            </a:r>
            <a:r>
              <a:rPr lang="en-US" sz="2500" err="1"/>
              <a:t>suất</a:t>
            </a:r>
            <a:r>
              <a:rPr lang="en-US" sz="2500"/>
              <a:t> </a:t>
            </a:r>
            <a:r>
              <a:rPr lang="en-US" sz="2500" err="1"/>
              <a:t>làm</a:t>
            </a:r>
            <a:r>
              <a:rPr lang="en-US" sz="2500"/>
              <a:t> </a:t>
            </a:r>
            <a:r>
              <a:rPr lang="en-US" sz="2500" err="1"/>
              <a:t>việc</a:t>
            </a:r>
            <a:r>
              <a:rPr lang="en-US" sz="2500"/>
              <a:t> </a:t>
            </a:r>
            <a:r>
              <a:rPr lang="en-US" sz="2500" err="1"/>
              <a:t>ch</a:t>
            </a:r>
            <a:r>
              <a:rPr lang="vi-VN" sz="2500"/>
              <a:t>ưa</a:t>
            </a:r>
            <a:r>
              <a:rPr lang="en-US" sz="2500"/>
              <a:t> </a:t>
            </a:r>
            <a:r>
              <a:rPr lang="en-US" sz="2500" err="1"/>
              <a:t>cao</a:t>
            </a:r>
            <a:endParaRPr lang="en-US" sz="2500"/>
          </a:p>
          <a:p>
            <a:pPr marL="342900" lvl="0" indent="-342900" algn="just" rtl="0">
              <a:spcBef>
                <a:spcPts val="0"/>
              </a:spcBef>
              <a:spcAft>
                <a:spcPts val="0"/>
              </a:spcAft>
              <a:buFont typeface="Wingdings" panose="05000000000000000000" pitchFamily="2" charset="2"/>
              <a:buChar char="ü"/>
            </a:pPr>
            <a:r>
              <a:rPr lang="en-US" sz="2500" err="1"/>
              <a:t>Cách</a:t>
            </a:r>
            <a:r>
              <a:rPr lang="en-US" sz="2500"/>
              <a:t> </a:t>
            </a:r>
            <a:r>
              <a:rPr lang="en-US" sz="2500" err="1"/>
              <a:t>quản</a:t>
            </a:r>
            <a:r>
              <a:rPr lang="en-US" sz="2500"/>
              <a:t> </a:t>
            </a:r>
            <a:r>
              <a:rPr lang="en-US" sz="2500" err="1"/>
              <a:t>lý</a:t>
            </a:r>
            <a:r>
              <a:rPr lang="en-US" sz="2500"/>
              <a:t> </a:t>
            </a:r>
            <a:r>
              <a:rPr lang="en-US" sz="2500" err="1"/>
              <a:t>của</a:t>
            </a:r>
            <a:r>
              <a:rPr lang="en-US" sz="2500"/>
              <a:t> </a:t>
            </a:r>
            <a:r>
              <a:rPr lang="en-US" sz="2500" err="1"/>
              <a:t>chủ</a:t>
            </a:r>
            <a:r>
              <a:rPr lang="en-US" sz="2500"/>
              <a:t> </a:t>
            </a:r>
            <a:r>
              <a:rPr lang="en-US" sz="2500" err="1"/>
              <a:t>cửa</a:t>
            </a:r>
            <a:r>
              <a:rPr lang="en-US" sz="2500"/>
              <a:t> </a:t>
            </a:r>
            <a:r>
              <a:rPr lang="en-US" sz="2500" err="1"/>
              <a:t>hàng</a:t>
            </a:r>
            <a:r>
              <a:rPr lang="en-US" sz="2500"/>
              <a:t> </a:t>
            </a:r>
            <a:r>
              <a:rPr lang="en-US" sz="2500" err="1"/>
              <a:t>ch</a:t>
            </a:r>
            <a:r>
              <a:rPr lang="vi-VN" sz="2500"/>
              <a:t>ưa</a:t>
            </a:r>
            <a:r>
              <a:rPr lang="en-US" sz="2500"/>
              <a:t> </a:t>
            </a:r>
            <a:r>
              <a:rPr lang="en-US" sz="2500" err="1"/>
              <a:t>thật</a:t>
            </a:r>
            <a:r>
              <a:rPr lang="en-US" sz="2500"/>
              <a:t> </a:t>
            </a:r>
            <a:r>
              <a:rPr lang="en-US" sz="2500" err="1"/>
              <a:t>sự</a:t>
            </a:r>
            <a:r>
              <a:rPr lang="en-US" sz="2500"/>
              <a:t> hiệu quả.</a:t>
            </a:r>
          </a:p>
          <a:p>
            <a:pPr marL="342900" lvl="0" indent="-342900" algn="l" rtl="0">
              <a:spcBef>
                <a:spcPts val="0"/>
              </a:spcBef>
              <a:spcAft>
                <a:spcPts val="0"/>
              </a:spcAft>
              <a:buFont typeface="Wingdings" panose="05000000000000000000" pitchFamily="2" charset="2"/>
              <a:buChar char="q"/>
            </a:pPr>
            <a:endParaRPr/>
          </a:p>
        </p:txBody>
      </p:sp>
      <p:grpSp>
        <p:nvGrpSpPr>
          <p:cNvPr id="5" name="Google Shape;732;p31">
            <a:extLst>
              <a:ext uri="{FF2B5EF4-FFF2-40B4-BE49-F238E27FC236}">
                <a16:creationId xmlns:a16="http://schemas.microsoft.com/office/drawing/2014/main" id="{B6D3CA2D-FA0E-4160-9FCE-D0ECCDAA2F40}"/>
              </a:ext>
            </a:extLst>
          </p:cNvPr>
          <p:cNvGrpSpPr/>
          <p:nvPr/>
        </p:nvGrpSpPr>
        <p:grpSpPr>
          <a:xfrm rot="-1479810">
            <a:off x="933751" y="4629469"/>
            <a:ext cx="735272" cy="651165"/>
            <a:chOff x="3116097" y="-1477902"/>
            <a:chExt cx="735251" cy="651147"/>
          </a:xfrm>
        </p:grpSpPr>
        <p:sp>
          <p:nvSpPr>
            <p:cNvPr id="6" name="Google Shape;733;p31">
              <a:extLst>
                <a:ext uri="{FF2B5EF4-FFF2-40B4-BE49-F238E27FC236}">
                  <a16:creationId xmlns:a16="http://schemas.microsoft.com/office/drawing/2014/main" id="{694BFC5A-9B4C-4ACC-9D2B-939AF49C22F1}"/>
                </a:ext>
              </a:extLst>
            </p:cNvPr>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7" name="Google Shape;734;p31">
              <a:extLst>
                <a:ext uri="{FF2B5EF4-FFF2-40B4-BE49-F238E27FC236}">
                  <a16:creationId xmlns:a16="http://schemas.microsoft.com/office/drawing/2014/main" id="{1F454B82-3F4A-4A21-B51A-8612032E3365}"/>
                </a:ext>
              </a:extLst>
            </p:cNvPr>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8" name="Google Shape;735;p31">
              <a:extLst>
                <a:ext uri="{FF2B5EF4-FFF2-40B4-BE49-F238E27FC236}">
                  <a16:creationId xmlns:a16="http://schemas.microsoft.com/office/drawing/2014/main" id="{61D61F22-867D-43BD-8FBC-15613181E21D}"/>
                </a:ext>
              </a:extLst>
            </p:cNvPr>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9" name="Google Shape;736;p31">
              <a:extLst>
                <a:ext uri="{FF2B5EF4-FFF2-40B4-BE49-F238E27FC236}">
                  <a16:creationId xmlns:a16="http://schemas.microsoft.com/office/drawing/2014/main" id="{B007D263-726A-4C6D-963B-AA5EE19792B8}"/>
                </a:ext>
              </a:extLst>
            </p:cNvPr>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0" name="Google Shape;737;p31">
              <a:extLst>
                <a:ext uri="{FF2B5EF4-FFF2-40B4-BE49-F238E27FC236}">
                  <a16:creationId xmlns:a16="http://schemas.microsoft.com/office/drawing/2014/main" id="{4AD183F0-EE3C-41F2-8584-0DD48628954E}"/>
                </a:ext>
              </a:extLst>
            </p:cNvPr>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1" name="Google Shape;738;p31">
              <a:extLst>
                <a:ext uri="{FF2B5EF4-FFF2-40B4-BE49-F238E27FC236}">
                  <a16:creationId xmlns:a16="http://schemas.microsoft.com/office/drawing/2014/main" id="{90B1DFE1-7FD9-4DBD-9A26-189A23F12134}"/>
                </a:ext>
              </a:extLst>
            </p:cNvPr>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2" name="Google Shape;739;p31">
              <a:extLst>
                <a:ext uri="{FF2B5EF4-FFF2-40B4-BE49-F238E27FC236}">
                  <a16:creationId xmlns:a16="http://schemas.microsoft.com/office/drawing/2014/main" id="{7D847A5F-907E-40BB-8784-1B4C76CB7523}"/>
                </a:ext>
              </a:extLst>
            </p:cNvPr>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3" name="Google Shape;740;p31">
              <a:extLst>
                <a:ext uri="{FF2B5EF4-FFF2-40B4-BE49-F238E27FC236}">
                  <a16:creationId xmlns:a16="http://schemas.microsoft.com/office/drawing/2014/main" id="{71C2EA2C-1EDC-4AE8-8AFC-E8DD8C4A3218}"/>
                </a:ext>
              </a:extLst>
            </p:cNvPr>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2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			   L</a:t>
            </a:r>
            <a:r>
              <a:rPr lang="en-US"/>
              <a:t>ịch s</a:t>
            </a:r>
            <a:r>
              <a:rPr lang="vi-VN"/>
              <a:t>ử</a:t>
            </a:r>
            <a:r>
              <a:rPr lang="en-US"/>
              <a:t> giải quyết vấn đề</a:t>
            </a:r>
            <a:endParaRPr/>
          </a:p>
        </p:txBody>
      </p:sp>
      <p:sp>
        <p:nvSpPr>
          <p:cNvPr id="696" name="Google Shape;696;p27"/>
          <p:cNvSpPr txBox="1">
            <a:spLocks noGrp="1"/>
          </p:cNvSpPr>
          <p:nvPr>
            <p:ph type="body" idx="3"/>
          </p:nvPr>
        </p:nvSpPr>
        <p:spPr>
          <a:xfrm>
            <a:off x="1485900" y="2102733"/>
            <a:ext cx="8833757" cy="3014700"/>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 typeface="Wingdings" panose="05000000000000000000" pitchFamily="2" charset="2"/>
              <a:buChar char="ü"/>
            </a:pPr>
            <a:r>
              <a:rPr lang="en-US" sz="2500"/>
              <a:t>Mua các thiết bị điện tử gặp nhiều khó khăn</a:t>
            </a:r>
          </a:p>
          <a:p>
            <a:pPr marL="342900" lvl="0" indent="-342900" algn="l" rtl="0">
              <a:spcBef>
                <a:spcPts val="0"/>
              </a:spcBef>
              <a:spcAft>
                <a:spcPts val="0"/>
              </a:spcAft>
              <a:buFont typeface="Wingdings" panose="05000000000000000000" pitchFamily="2" charset="2"/>
              <a:buChar char="ü"/>
            </a:pPr>
            <a:r>
              <a:rPr lang="en-US" sz="2500"/>
              <a:t>Những đặt điểm của kinh doanh theo cách truyền thống.</a:t>
            </a:r>
          </a:p>
          <a:p>
            <a:pPr marL="342900" lvl="0" indent="-342900" algn="l" rtl="0">
              <a:spcBef>
                <a:spcPts val="0"/>
              </a:spcBef>
              <a:spcAft>
                <a:spcPts val="0"/>
              </a:spcAft>
              <a:buFont typeface="Wingdings" panose="05000000000000000000" pitchFamily="2" charset="2"/>
              <a:buChar char="ü"/>
            </a:pPr>
            <a:r>
              <a:rPr lang="en-US" sz="2500"/>
              <a:t>Khó khăn trong việc quản lý và bán sản phẩm.</a:t>
            </a:r>
            <a:endParaRPr sz="2500"/>
          </a:p>
        </p:txBody>
      </p:sp>
      <p:sp>
        <p:nvSpPr>
          <p:cNvPr id="697" name="Google Shape;697;p27"/>
          <p:cNvSpPr/>
          <p:nvPr/>
        </p:nvSpPr>
        <p:spPr>
          <a:xfrm>
            <a:off x="3176800" y="6629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688;p26">
            <a:extLst>
              <a:ext uri="{FF2B5EF4-FFF2-40B4-BE49-F238E27FC236}">
                <a16:creationId xmlns:a16="http://schemas.microsoft.com/office/drawing/2014/main" id="{89CCA44F-A5E9-4DA4-AD2A-1FBC02218F70}"/>
              </a:ext>
            </a:extLst>
          </p:cNvPr>
          <p:cNvSpPr txBox="1">
            <a:spLocks noGrp="1"/>
          </p:cNvSpPr>
          <p:nvPr>
            <p:ph type="subTitle" idx="1"/>
          </p:nvPr>
        </p:nvSpPr>
        <p:spPr>
          <a:xfrm>
            <a:off x="1741801" y="4845783"/>
            <a:ext cx="7794000" cy="543300"/>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en-US">
                <a:solidFill>
                  <a:schemeClr val="dk1"/>
                </a:solidFill>
              </a:rPr>
              <a:t>“W</a:t>
            </a:r>
            <a:r>
              <a:rPr lang="en-US"/>
              <a:t>ebsite th</a:t>
            </a:r>
            <a:r>
              <a:rPr lang="vi-VN"/>
              <a:t>ươn</a:t>
            </a:r>
            <a:r>
              <a:rPr lang="en-US"/>
              <a:t>g mại điện tử kinh doanh thiết bị điện tử”</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1" name="Google Shape;681;p25"/>
          <p:cNvSpPr txBox="1">
            <a:spLocks noGrp="1"/>
          </p:cNvSpPr>
          <p:nvPr>
            <p:ph type="title"/>
          </p:nvPr>
        </p:nvSpPr>
        <p:spPr>
          <a:xfrm>
            <a:off x="2508704" y="2653441"/>
            <a:ext cx="8709024" cy="1110134"/>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highlight>
                  <a:schemeClr val="accent2"/>
                </a:highlight>
              </a:rPr>
              <a:t>2. </a:t>
            </a:r>
            <a:r>
              <a:rPr lang="en-US">
                <a:highlight>
                  <a:schemeClr val="accent2"/>
                </a:highlight>
              </a:rPr>
              <a:t>MỤC TIÊU ĐỀ TÀI</a:t>
            </a:r>
            <a:r>
              <a:rPr lang="en">
                <a:highlight>
                  <a:schemeClr val="accent2"/>
                </a:highlight>
              </a:rPr>
              <a:t>.</a:t>
            </a:r>
            <a:endParaRPr>
              <a:highlight>
                <a:schemeClr val="accent2"/>
              </a:highlight>
            </a:endParaRPr>
          </a:p>
        </p:txBody>
      </p:sp>
      <p:sp>
        <p:nvSpPr>
          <p:cNvPr id="682" name="Google Shape;682;p25"/>
          <p:cNvSpPr/>
          <p:nvPr/>
        </p:nvSpPr>
        <p:spPr>
          <a:xfrm>
            <a:off x="1741288" y="2653441"/>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94998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26"/>
          <p:cNvSpPr txBox="1">
            <a:spLocks noGrp="1"/>
          </p:cNvSpPr>
          <p:nvPr>
            <p:ph type="title"/>
          </p:nvPr>
        </p:nvSpPr>
        <p:spPr>
          <a:xfrm>
            <a:off x="2199000" y="1453225"/>
            <a:ext cx="77940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MỤC TIÊU CỦA ĐỀ TÀI</a:t>
            </a:r>
            <a:endParaRPr/>
          </a:p>
        </p:txBody>
      </p:sp>
      <p:sp>
        <p:nvSpPr>
          <p:cNvPr id="689" name="Google Shape;689;p26"/>
          <p:cNvSpPr txBox="1">
            <a:spLocks noGrp="1"/>
          </p:cNvSpPr>
          <p:nvPr>
            <p:ph type="body" idx="2"/>
          </p:nvPr>
        </p:nvSpPr>
        <p:spPr>
          <a:xfrm>
            <a:off x="1698171" y="2367643"/>
            <a:ext cx="9682843" cy="3037132"/>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 typeface="Wingdings" panose="05000000000000000000" pitchFamily="2" charset="2"/>
              <a:buChar char="ü"/>
            </a:pPr>
            <a:r>
              <a:rPr lang="en-US" sz="2500">
                <a:effectLst/>
                <a:latin typeface="Times New Roman" panose="02020603050405020304" pitchFamily="18" charset="0"/>
                <a:ea typeface="Calibri" panose="020F0502020204030204" pitchFamily="34" charset="0"/>
              </a:rPr>
              <a:t>Hỗ trợ các chức năng cần thiết cho người dùng.</a:t>
            </a:r>
          </a:p>
          <a:p>
            <a:pPr marL="342900" indent="-342900" algn="l">
              <a:buFont typeface="Wingdings" panose="05000000000000000000" pitchFamily="2" charset="2"/>
              <a:buChar char="ü"/>
            </a:pPr>
            <a:r>
              <a:rPr lang="en-US" sz="2500">
                <a:effectLst/>
                <a:latin typeface="Times New Roman" panose="02020603050405020304" pitchFamily="18" charset="0"/>
                <a:ea typeface="Calibri" panose="020F0502020204030204" pitchFamily="34" charset="0"/>
              </a:rPr>
              <a:t>Xây dựng website giao diện thân thiện, dễ sử dụng.</a:t>
            </a:r>
          </a:p>
          <a:p>
            <a:pPr marL="342900" indent="-342900" algn="l">
              <a:buFont typeface="Wingdings" panose="05000000000000000000" pitchFamily="2" charset="2"/>
              <a:buChar char="ü"/>
            </a:pPr>
            <a:r>
              <a:rPr lang="en-US" sz="2500">
                <a:effectLst/>
                <a:latin typeface="Times New Roman" panose="02020603050405020304" pitchFamily="18" charset="0"/>
                <a:ea typeface="Calibri" panose="020F0502020204030204" pitchFamily="34" charset="0"/>
              </a:rPr>
              <a:t>Các thông tin về sản phẩm sẽ được cấp nhật thường xuyên.</a:t>
            </a:r>
          </a:p>
          <a:p>
            <a:pPr marL="342900" indent="-342900" algn="l">
              <a:buFont typeface="Wingdings" panose="05000000000000000000" pitchFamily="2" charset="2"/>
              <a:buChar char="ü"/>
            </a:pPr>
            <a:r>
              <a:rPr lang="en-US" sz="2500">
                <a:effectLst/>
                <a:latin typeface="Times New Roman" panose="02020603050405020304" pitchFamily="18" charset="0"/>
                <a:ea typeface="Calibri" panose="020F0502020204030204" pitchFamily="34" charset="0"/>
              </a:rPr>
              <a:t>Xây dựng website giúp chủ cửa hàng dễ dàng quản lý và tiết kiệm thời gian.</a:t>
            </a:r>
          </a:p>
          <a:p>
            <a:pPr marL="342900" indent="-342900" algn="l">
              <a:buFont typeface="Wingdings" panose="05000000000000000000" pitchFamily="2" charset="2"/>
              <a:buChar char="ü"/>
            </a:pPr>
            <a:r>
              <a:rPr lang="en-US" sz="2500">
                <a:effectLst/>
                <a:latin typeface="Times New Roman" panose="02020603050405020304" pitchFamily="18" charset="0"/>
                <a:ea typeface="Calibri" panose="020F0502020204030204" pitchFamily="34" charset="0"/>
              </a:rPr>
              <a:t>W</a:t>
            </a:r>
            <a:r>
              <a:rPr lang="en-US" sz="2500">
                <a:latin typeface="Times New Roman" panose="02020603050405020304" pitchFamily="18" charset="0"/>
                <a:ea typeface="Calibri" panose="020F0502020204030204" pitchFamily="34" charset="0"/>
              </a:rPr>
              <a:t>ebsite hoạt động ổn định</a:t>
            </a:r>
            <a:endParaRPr lang="en-US" sz="2500">
              <a:effectLst/>
              <a:latin typeface="Times New Roman" panose="02020603050405020304" pitchFamily="18" charset="0"/>
              <a:ea typeface="Calibri" panose="020F0502020204030204" pitchFamily="34" charset="0"/>
            </a:endParaRPr>
          </a:p>
          <a:p>
            <a:pPr marL="342900" lvl="0" indent="-342900" algn="l" rtl="0">
              <a:spcBef>
                <a:spcPts val="0"/>
              </a:spcBef>
              <a:spcAft>
                <a:spcPts val="0"/>
              </a:spcAft>
              <a:buFont typeface="Wingdings" panose="05000000000000000000" pitchFamily="2" charset="2"/>
              <a:buChar char="ü"/>
            </a:pPr>
            <a:endParaRPr sz="2500"/>
          </a:p>
        </p:txBody>
      </p:sp>
    </p:spTree>
    <p:extLst>
      <p:ext uri="{BB962C8B-B14F-4D97-AF65-F5344CB8AC3E}">
        <p14:creationId xmlns:p14="http://schemas.microsoft.com/office/powerpoint/2010/main" val="943330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28"/>
          <p:cNvSpPr txBox="1">
            <a:spLocks noGrp="1"/>
          </p:cNvSpPr>
          <p:nvPr>
            <p:ph type="title"/>
          </p:nvPr>
        </p:nvSpPr>
        <p:spPr>
          <a:xfrm>
            <a:off x="1488150" y="1873525"/>
            <a:ext cx="91854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sz="6000">
                <a:highlight>
                  <a:schemeClr val="accent2"/>
                </a:highlight>
              </a:rPr>
              <a:t>3. C</a:t>
            </a:r>
            <a:r>
              <a:rPr lang="en-US" sz="6000">
                <a:highlight>
                  <a:schemeClr val="accent2"/>
                </a:highlight>
              </a:rPr>
              <a:t>ÔNG NGHỆ S</a:t>
            </a:r>
            <a:r>
              <a:rPr lang="vi-VN" sz="6000">
                <a:highlight>
                  <a:schemeClr val="accent2"/>
                </a:highlight>
              </a:rPr>
              <a:t>Ử</a:t>
            </a:r>
            <a:r>
              <a:rPr lang="en-US" sz="6000">
                <a:highlight>
                  <a:schemeClr val="accent2"/>
                </a:highlight>
              </a:rPr>
              <a:t> DỤNG</a:t>
            </a:r>
            <a:r>
              <a:rPr lang="en" sz="6000">
                <a:highlight>
                  <a:schemeClr val="accent2"/>
                </a:highlight>
              </a:rPr>
              <a:t> </a:t>
            </a:r>
            <a:endParaRPr sz="6000"/>
          </a:p>
        </p:txBody>
      </p:sp>
      <p:sp>
        <p:nvSpPr>
          <p:cNvPr id="703" name="Google Shape;703;p28"/>
          <p:cNvSpPr txBox="1">
            <a:spLocks noGrp="1"/>
          </p:cNvSpPr>
          <p:nvPr>
            <p:ph type="subTitle" idx="1"/>
          </p:nvPr>
        </p:nvSpPr>
        <p:spPr>
          <a:xfrm>
            <a:off x="824750" y="5363650"/>
            <a:ext cx="10555200" cy="717900"/>
          </a:xfrm>
          <a:prstGeom prst="rect">
            <a:avLst/>
          </a:prstGeom>
        </p:spPr>
        <p:txBody>
          <a:bodyPr spcFirstLastPara="1" wrap="square" lIns="121900" tIns="121900" rIns="121900" bIns="121900" anchor="b" anchorCtr="0">
            <a:noAutofit/>
          </a:bodyPr>
          <a:lstStyle/>
          <a:p>
            <a:pPr marL="457200" lvl="0" indent="0" algn="r" rtl="0">
              <a:spcBef>
                <a:spcPts val="0"/>
              </a:spcBef>
              <a:spcAft>
                <a:spcPts val="0"/>
              </a:spcAft>
              <a:buNone/>
            </a:pPr>
            <a:r>
              <a:rPr lang="en"/>
              <a:t>― Irene M. Pepperberg</a:t>
            </a:r>
            <a:endParaRPr/>
          </a:p>
        </p:txBody>
      </p:sp>
      <p:grpSp>
        <p:nvGrpSpPr>
          <p:cNvPr id="704" name="Google Shape;704;p28"/>
          <p:cNvGrpSpPr/>
          <p:nvPr/>
        </p:nvGrpSpPr>
        <p:grpSpPr>
          <a:xfrm rot="10800000">
            <a:off x="5477077" y="891526"/>
            <a:ext cx="1237846" cy="872004"/>
            <a:chOff x="621403" y="597265"/>
            <a:chExt cx="1588204" cy="1118814"/>
          </a:xfrm>
        </p:grpSpPr>
        <p:sp>
          <p:nvSpPr>
            <p:cNvPr id="705" name="Google Shape;705;p28"/>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2857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06" name="Google Shape;706;p28"/>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2857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29"/>
          <p:cNvSpPr txBox="1">
            <a:spLocks noGrp="1"/>
          </p:cNvSpPr>
          <p:nvPr>
            <p:ph type="title"/>
          </p:nvPr>
        </p:nvSpPr>
        <p:spPr>
          <a:xfrm>
            <a:off x="1218450" y="942774"/>
            <a:ext cx="9755100" cy="715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C</a:t>
            </a:r>
            <a:r>
              <a:rPr lang="en-US"/>
              <a:t>ông nghệ s</a:t>
            </a:r>
            <a:r>
              <a:rPr lang="vi-VN"/>
              <a:t>ử</a:t>
            </a:r>
            <a:r>
              <a:rPr lang="en-US"/>
              <a:t> dụng</a:t>
            </a:r>
            <a:endParaRPr/>
          </a:p>
        </p:txBody>
      </p:sp>
      <p:sp>
        <p:nvSpPr>
          <p:cNvPr id="712" name="Google Shape;712;p29"/>
          <p:cNvSpPr txBox="1">
            <a:spLocks noGrp="1"/>
          </p:cNvSpPr>
          <p:nvPr>
            <p:ph type="subTitle" idx="1"/>
          </p:nvPr>
        </p:nvSpPr>
        <p:spPr>
          <a:xfrm>
            <a:off x="1217550" y="1898902"/>
            <a:ext cx="9755100" cy="4104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sz="2500"/>
              <a:t>FrontEnd</a:t>
            </a:r>
            <a:endParaRPr sz="2500"/>
          </a:p>
        </p:txBody>
      </p:sp>
      <p:sp>
        <p:nvSpPr>
          <p:cNvPr id="713" name="Google Shape;713;p29"/>
          <p:cNvSpPr txBox="1">
            <a:spLocks noGrp="1"/>
          </p:cNvSpPr>
          <p:nvPr>
            <p:ph type="body" idx="5"/>
          </p:nvPr>
        </p:nvSpPr>
        <p:spPr>
          <a:xfrm>
            <a:off x="1218450" y="4548604"/>
            <a:ext cx="9755100" cy="1366621"/>
          </a:xfrm>
          <a:prstGeom prst="rect">
            <a:avLst/>
          </a:prstGeom>
        </p:spPr>
        <p:txBody>
          <a:bodyPr spcFirstLastPara="1" wrap="square" lIns="121900" tIns="121900" rIns="121900" bIns="121900" anchor="t" anchorCtr="0">
            <a:noAutofit/>
          </a:bodyPr>
          <a:lstStyle/>
          <a:p>
            <a:pPr marL="0" lvl="0" indent="0" algn="l" rtl="0">
              <a:spcBef>
                <a:spcPts val="2100"/>
              </a:spcBef>
              <a:spcAft>
                <a:spcPts val="0"/>
              </a:spcAft>
              <a:buNone/>
            </a:pPr>
            <a:endParaRPr/>
          </a:p>
          <a:p>
            <a:pPr marL="0" lvl="0" indent="0" algn="l" rtl="0">
              <a:spcBef>
                <a:spcPts val="2100"/>
              </a:spcBef>
              <a:spcAft>
                <a:spcPts val="2100"/>
              </a:spcAft>
              <a:buNone/>
            </a:pPr>
            <a:endParaRPr/>
          </a:p>
        </p:txBody>
      </p:sp>
      <p:sp>
        <p:nvSpPr>
          <p:cNvPr id="714" name="Google Shape;714;p29"/>
          <p:cNvSpPr txBox="1">
            <a:spLocks noGrp="1"/>
          </p:cNvSpPr>
          <p:nvPr>
            <p:ph type="subTitle" idx="2"/>
          </p:nvPr>
        </p:nvSpPr>
        <p:spPr>
          <a:xfrm>
            <a:off x="1217550" y="4090162"/>
            <a:ext cx="9755100" cy="4104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sz="2500"/>
              <a:t>BackEnd</a:t>
            </a:r>
            <a:endParaRPr sz="2500"/>
          </a:p>
        </p:txBody>
      </p:sp>
      <p:sp>
        <p:nvSpPr>
          <p:cNvPr id="717" name="Google Shape;717;p29"/>
          <p:cNvSpPr txBox="1">
            <a:spLocks noGrp="1"/>
          </p:cNvSpPr>
          <p:nvPr>
            <p:ph type="body" idx="4"/>
          </p:nvPr>
        </p:nvSpPr>
        <p:spPr>
          <a:xfrm>
            <a:off x="1217550" y="2309393"/>
            <a:ext cx="9755100" cy="1732633"/>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endParaRPr/>
          </a:p>
        </p:txBody>
      </p:sp>
      <p:pic>
        <p:nvPicPr>
          <p:cNvPr id="5" name="Picture 4">
            <a:extLst>
              <a:ext uri="{FF2B5EF4-FFF2-40B4-BE49-F238E27FC236}">
                <a16:creationId xmlns:a16="http://schemas.microsoft.com/office/drawing/2014/main" id="{89889BF6-8F0C-4D95-87EA-C08CBF8F0A7A}"/>
              </a:ext>
            </a:extLst>
          </p:cNvPr>
          <p:cNvPicPr>
            <a:picLocks noChangeAspect="1"/>
          </p:cNvPicPr>
          <p:nvPr/>
        </p:nvPicPr>
        <p:blipFill>
          <a:blip r:embed="rId3"/>
          <a:stretch>
            <a:fillRect/>
          </a:stretch>
        </p:blipFill>
        <p:spPr>
          <a:xfrm>
            <a:off x="1217550" y="2432494"/>
            <a:ext cx="1486429" cy="1486429"/>
          </a:xfrm>
          <a:prstGeom prst="rect">
            <a:avLst/>
          </a:prstGeom>
        </p:spPr>
      </p:pic>
      <p:pic>
        <p:nvPicPr>
          <p:cNvPr id="7" name="Picture 6">
            <a:extLst>
              <a:ext uri="{FF2B5EF4-FFF2-40B4-BE49-F238E27FC236}">
                <a16:creationId xmlns:a16="http://schemas.microsoft.com/office/drawing/2014/main" id="{1B937322-7049-4A56-BC5F-688296D872E9}"/>
              </a:ext>
            </a:extLst>
          </p:cNvPr>
          <p:cNvPicPr>
            <a:picLocks noChangeAspect="1"/>
          </p:cNvPicPr>
          <p:nvPr/>
        </p:nvPicPr>
        <p:blipFill>
          <a:blip r:embed="rId4"/>
          <a:stretch>
            <a:fillRect/>
          </a:stretch>
        </p:blipFill>
        <p:spPr>
          <a:xfrm>
            <a:off x="3957638" y="2432494"/>
            <a:ext cx="1486429" cy="1486429"/>
          </a:xfrm>
          <a:prstGeom prst="rect">
            <a:avLst/>
          </a:prstGeom>
        </p:spPr>
      </p:pic>
      <p:pic>
        <p:nvPicPr>
          <p:cNvPr id="9" name="Picture 8">
            <a:extLst>
              <a:ext uri="{FF2B5EF4-FFF2-40B4-BE49-F238E27FC236}">
                <a16:creationId xmlns:a16="http://schemas.microsoft.com/office/drawing/2014/main" id="{493C5635-6C6F-48FF-B545-E1FD05485485}"/>
              </a:ext>
            </a:extLst>
          </p:cNvPr>
          <p:cNvPicPr>
            <a:picLocks noChangeAspect="1"/>
          </p:cNvPicPr>
          <p:nvPr/>
        </p:nvPicPr>
        <p:blipFill>
          <a:blip r:embed="rId5"/>
          <a:stretch>
            <a:fillRect/>
          </a:stretch>
        </p:blipFill>
        <p:spPr>
          <a:xfrm>
            <a:off x="6697726" y="2416263"/>
            <a:ext cx="1367367" cy="1481314"/>
          </a:xfrm>
          <a:prstGeom prst="rect">
            <a:avLst/>
          </a:prstGeom>
        </p:spPr>
      </p:pic>
      <p:pic>
        <p:nvPicPr>
          <p:cNvPr id="11" name="Picture 10">
            <a:extLst>
              <a:ext uri="{FF2B5EF4-FFF2-40B4-BE49-F238E27FC236}">
                <a16:creationId xmlns:a16="http://schemas.microsoft.com/office/drawing/2014/main" id="{B8D71B7A-9063-42DD-9BA4-A32391D34AB7}"/>
              </a:ext>
            </a:extLst>
          </p:cNvPr>
          <p:cNvPicPr>
            <a:picLocks noChangeAspect="1"/>
          </p:cNvPicPr>
          <p:nvPr/>
        </p:nvPicPr>
        <p:blipFill>
          <a:blip r:embed="rId6"/>
          <a:stretch>
            <a:fillRect/>
          </a:stretch>
        </p:blipFill>
        <p:spPr>
          <a:xfrm>
            <a:off x="1217550" y="4691066"/>
            <a:ext cx="2006054" cy="1081696"/>
          </a:xfrm>
          <a:prstGeom prst="rect">
            <a:avLst/>
          </a:prstGeom>
        </p:spPr>
      </p:pic>
      <p:pic>
        <p:nvPicPr>
          <p:cNvPr id="13" name="Picture 12">
            <a:extLst>
              <a:ext uri="{FF2B5EF4-FFF2-40B4-BE49-F238E27FC236}">
                <a16:creationId xmlns:a16="http://schemas.microsoft.com/office/drawing/2014/main" id="{5472A5D7-0F47-4EF4-8B19-E0F021FAA37A}"/>
              </a:ext>
            </a:extLst>
          </p:cNvPr>
          <p:cNvPicPr>
            <a:picLocks noChangeAspect="1"/>
          </p:cNvPicPr>
          <p:nvPr/>
        </p:nvPicPr>
        <p:blipFill rotWithShape="1">
          <a:blip r:embed="rId7"/>
          <a:srcRect t="28038" b="21489"/>
          <a:stretch/>
        </p:blipFill>
        <p:spPr>
          <a:xfrm>
            <a:off x="3951975" y="4691066"/>
            <a:ext cx="2143125" cy="1081696"/>
          </a:xfrm>
          <a:prstGeom prst="rect">
            <a:avLst/>
          </a:prstGeom>
        </p:spPr>
      </p:pic>
      <p:pic>
        <p:nvPicPr>
          <p:cNvPr id="15" name="Picture 14">
            <a:extLst>
              <a:ext uri="{FF2B5EF4-FFF2-40B4-BE49-F238E27FC236}">
                <a16:creationId xmlns:a16="http://schemas.microsoft.com/office/drawing/2014/main" id="{0057D06E-37B0-4EFD-82FE-6F06A370B5E5}"/>
              </a:ext>
            </a:extLst>
          </p:cNvPr>
          <p:cNvPicPr>
            <a:picLocks noChangeAspect="1"/>
          </p:cNvPicPr>
          <p:nvPr/>
        </p:nvPicPr>
        <p:blipFill>
          <a:blip r:embed="rId8"/>
          <a:stretch>
            <a:fillRect/>
          </a:stretch>
        </p:blipFill>
        <p:spPr>
          <a:xfrm>
            <a:off x="9094713" y="2432494"/>
            <a:ext cx="1829530" cy="1465082"/>
          </a:xfrm>
          <a:prstGeom prst="rect">
            <a:avLst/>
          </a:prstGeom>
        </p:spPr>
      </p:pic>
    </p:spTree>
  </p:cSld>
  <p:clrMapOvr>
    <a:masterClrMapping/>
  </p:clrMapOvr>
</p:sld>
</file>

<file path=ppt/theme/theme1.xml><?xml version="1.0" encoding="utf-8"?>
<a:theme xmlns:a="http://schemas.openxmlformats.org/drawingml/2006/main" name="SlidesMania">
  <a:themeElements>
    <a:clrScheme name="Simple Light">
      <a:dk1>
        <a:srgbClr val="000000"/>
      </a:dk1>
      <a:lt1>
        <a:srgbClr val="D7DDDD"/>
      </a:lt1>
      <a:dk2>
        <a:srgbClr val="434343"/>
      </a:dk2>
      <a:lt2>
        <a:srgbClr val="FEDA60"/>
      </a:lt2>
      <a:accent1>
        <a:srgbClr val="353535"/>
      </a:accent1>
      <a:accent2>
        <a:srgbClr val="FEDA60"/>
      </a:accent2>
      <a:accent3>
        <a:srgbClr val="000000"/>
      </a:accent3>
      <a:accent4>
        <a:srgbClr val="FFFFFF"/>
      </a:accent4>
      <a:accent5>
        <a:srgbClr val="FFFF00"/>
      </a:accent5>
      <a:accent6>
        <a:srgbClr val="0000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TotalTime>
  <Words>1817</Words>
  <Application>Microsoft Office PowerPoint</Application>
  <PresentationFormat>Widescreen</PresentationFormat>
  <Paragraphs>237</Paragraphs>
  <Slides>31</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Roboto</vt:lpstr>
      <vt:lpstr>Arial</vt:lpstr>
      <vt:lpstr>Aldrich</vt:lpstr>
      <vt:lpstr>Times New Roman</vt:lpstr>
      <vt:lpstr>Wingdings</vt:lpstr>
      <vt:lpstr>Abril Fatface</vt:lpstr>
      <vt:lpstr>Calibri</vt:lpstr>
      <vt:lpstr>Roboto Medium</vt:lpstr>
      <vt:lpstr>SlidesMania</vt:lpstr>
      <vt:lpstr>NIÊN LUẬN - CNTT  ĐỀ TÀI: WEBSITE THƯƠNG MẠI ĐIỆN TỬ KINH DOANH THIẾT BỊ ĐIỆN TỬ</vt:lpstr>
      <vt:lpstr>Nội dung.</vt:lpstr>
      <vt:lpstr>1. ĐẶT VẤN ĐỀ VÀ LỊCH SỬ GIẢI QUYẾT VẤN ĐỀ.</vt:lpstr>
      <vt:lpstr>ĐẶT VẤN ĐỀ</vt:lpstr>
      <vt:lpstr>      Lịch sử giải quyết vấn đề</vt:lpstr>
      <vt:lpstr>2. MỤC TIÊU ĐỀ TÀI.</vt:lpstr>
      <vt:lpstr>MỤC TIÊU CỦA ĐỀ TÀI</vt:lpstr>
      <vt:lpstr>3. CÔNG NGHỆ SỬ DỤNG </vt:lpstr>
      <vt:lpstr>Công nghệ sử dụng</vt:lpstr>
      <vt:lpstr>4. CÁC CHỨC NĂNG CHÍNH VÀ GIAO DIỆN MINH HOẠ</vt:lpstr>
      <vt:lpstr>Sơ đồ usercase ‘Khách hàng’</vt:lpstr>
      <vt:lpstr>Chức năng ‘Khách hàng’</vt:lpstr>
      <vt:lpstr>Sơ đồ usecase ‘Nhân viên’.</vt:lpstr>
      <vt:lpstr>Chức năng ‘Nhân viên’</vt:lpstr>
      <vt:lpstr>Sơ đồ usercase ‘Quản trị viên’</vt:lpstr>
      <vt:lpstr>Chức năng ‘Quản trị viên’</vt:lpstr>
      <vt:lpstr>Cơ sở dữ liệu</vt:lpstr>
      <vt:lpstr>Quy trình thức hiện</vt:lpstr>
      <vt:lpstr>Minh hoạ giao diện trang chủ  ‘KHÁCH HÀNG’</vt:lpstr>
      <vt:lpstr>Minh hoạ giao diện ‘Khách hàng’</vt:lpstr>
      <vt:lpstr>Minh hoạ giao diện trang chủ  ‘NHÂN VIÊN’</vt:lpstr>
      <vt:lpstr>PowerPoint Presentation</vt:lpstr>
      <vt:lpstr>Minh hoạ giao diện trang chủ  ‘QUẢN TRỊ VIÊN’</vt:lpstr>
      <vt:lpstr>PowerPoint Presentation</vt:lpstr>
      <vt:lpstr>5. KẾT LUẬN</vt:lpstr>
      <vt:lpstr>      Kết luận</vt:lpstr>
      <vt:lpstr>      Hạn chế</vt:lpstr>
      <vt:lpstr>      Hướng phát triển</vt:lpstr>
      <vt:lpstr>6. KỊCH BẢN DEMO.</vt:lpstr>
      <vt:lpstr>Kịch bản Demo</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NIÊN LUẬN - CNTT  ĐỀ TÀI: WEBSITE THƯƠNG MẠI ĐIỆN TỬ KINH DOANH THIẾT BỊ ĐIỆN TỬ</dc:title>
  <dc:creator>Diem Trinh</dc:creator>
  <cp:lastModifiedBy>Diem Trinh</cp:lastModifiedBy>
  <cp:revision>31</cp:revision>
  <dcterms:modified xsi:type="dcterms:W3CDTF">2022-11-18T05:36:52Z</dcterms:modified>
</cp:coreProperties>
</file>