
<file path=[Content_Types].xml><?xml version="1.0" encoding="utf-8"?>
<Types xmlns="http://schemas.openxmlformats.org/package/2006/content-types">
  <Default Extension="fntdata" ContentType="application/x-fontdata"/>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3"/>
  </p:notesMasterIdLst>
  <p:sldIdLst>
    <p:sldId id="256" r:id="rId2"/>
    <p:sldId id="258" r:id="rId3"/>
    <p:sldId id="259" r:id="rId4"/>
    <p:sldId id="260" r:id="rId5"/>
    <p:sldId id="261" r:id="rId6"/>
    <p:sldId id="278" r:id="rId7"/>
    <p:sldId id="279" r:id="rId8"/>
    <p:sldId id="262" r:id="rId9"/>
    <p:sldId id="263" r:id="rId10"/>
    <p:sldId id="264" r:id="rId11"/>
    <p:sldId id="265" r:id="rId12"/>
    <p:sldId id="280" r:id="rId13"/>
    <p:sldId id="266" r:id="rId14"/>
    <p:sldId id="281" r:id="rId15"/>
    <p:sldId id="282" r:id="rId16"/>
    <p:sldId id="283" r:id="rId17"/>
    <p:sldId id="272" r:id="rId18"/>
    <p:sldId id="271" r:id="rId19"/>
    <p:sldId id="273" r:id="rId20"/>
    <p:sldId id="284" r:id="rId21"/>
    <p:sldId id="285" r:id="rId22"/>
    <p:sldId id="286" r:id="rId23"/>
    <p:sldId id="287" r:id="rId24"/>
    <p:sldId id="288" r:id="rId25"/>
    <p:sldId id="289" r:id="rId26"/>
    <p:sldId id="290" r:id="rId27"/>
    <p:sldId id="291" r:id="rId28"/>
    <p:sldId id="292" r:id="rId29"/>
    <p:sldId id="293" r:id="rId30"/>
    <p:sldId id="268" r:id="rId31"/>
    <p:sldId id="274" r:id="rId32"/>
  </p:sldIdLst>
  <p:sldSz cx="12192000" cy="6858000"/>
  <p:notesSz cx="6858000" cy="9144000"/>
  <p:embeddedFontLst>
    <p:embeddedFont>
      <p:font typeface="Abril Fatface" panose="020B0604020202020204" charset="0"/>
      <p:regular r:id="rId34"/>
    </p:embeddedFont>
    <p:embeddedFont>
      <p:font typeface="Calibri" panose="020F0502020204030204" pitchFamily="34" charset="0"/>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Roboto Medium"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720" autoAdjust="0"/>
  </p:normalViewPr>
  <p:slideViewPr>
    <p:cSldViewPr snapToGrid="0">
      <p:cViewPr varScale="1">
        <p:scale>
          <a:sx n="59" d="100"/>
          <a:sy n="59" d="100"/>
        </p:scale>
        <p:origin x="1589"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15000"/>
              </a:lnSpc>
              <a:spcBef>
                <a:spcPts val="0"/>
              </a:spcBef>
              <a:spcAft>
                <a:spcPts val="800"/>
              </a:spcAft>
              <a:buFontTx/>
              <a:buNone/>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952750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15000"/>
              </a:lnSpc>
              <a:spcBef>
                <a:spcPts val="0"/>
              </a:spcBef>
              <a:spcAft>
                <a:spcPts val="800"/>
              </a:spcAft>
              <a:buFontTx/>
              <a:buNone/>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402211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p:txBody>
      </p:sp>
    </p:spTree>
    <p:extLst>
      <p:ext uri="{BB962C8B-B14F-4D97-AF65-F5344CB8AC3E}">
        <p14:creationId xmlns:p14="http://schemas.microsoft.com/office/powerpoint/2010/main" val="2114912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just">
              <a:lnSpc>
                <a:spcPct val="115000"/>
              </a:lnSpc>
              <a:spcBef>
                <a:spcPts val="0"/>
              </a:spcBef>
              <a:spcAft>
                <a:spcPts val="800"/>
              </a:spcAft>
              <a:buFontTx/>
              <a:buNone/>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4135957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7" name="Google Shape;1047;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3085487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381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914938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052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2688409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287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p:txBody>
      </p:sp>
    </p:spTree>
    <p:extLst>
      <p:ext uri="{BB962C8B-B14F-4D97-AF65-F5344CB8AC3E}">
        <p14:creationId xmlns:p14="http://schemas.microsoft.com/office/powerpoint/2010/main" val="23048928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p:txBody>
      </p:sp>
    </p:spTree>
    <p:extLst>
      <p:ext uri="{BB962C8B-B14F-4D97-AF65-F5344CB8AC3E}">
        <p14:creationId xmlns:p14="http://schemas.microsoft.com/office/powerpoint/2010/main" val="3140318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p:txBody>
      </p:sp>
    </p:spTree>
    <p:extLst>
      <p:ext uri="{BB962C8B-B14F-4D97-AF65-F5344CB8AC3E}">
        <p14:creationId xmlns:p14="http://schemas.microsoft.com/office/powerpoint/2010/main" val="3650869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365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800">
                <a:effectLst/>
                <a:latin typeface="Times New Roman" panose="02020603050405020304" pitchFamily="18" charset="0"/>
                <a:ea typeface="Calibri" panose="020F0502020204030204" pitchFamily="34" charset="0"/>
              </a:rPr>
              <a:t>Mua </a:t>
            </a:r>
            <a:r>
              <a:rPr lang="en-US" sz="1800" err="1">
                <a:effectLst/>
                <a:latin typeface="Times New Roman" panose="02020603050405020304" pitchFamily="18" charset="0"/>
                <a:ea typeface="Calibri" panose="020F0502020204030204" pitchFamily="34" charset="0"/>
              </a:rPr>
              <a:t>các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thiết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bị</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điện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tử</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theo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truyền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thống</a:t>
            </a:r>
            <a:r>
              <a:rPr lang="en-US" sz="1800">
                <a:effectLst/>
                <a:latin typeface="Times New Roman" panose="02020603050405020304" pitchFamily="18" charset="0"/>
                <a:ea typeface="Calibri" panose="020F0502020204030204" pitchFamily="34" charset="0"/>
              </a:rPr>
              <a:t>: Khi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muốn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mua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điện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thoại</a:t>
            </a:r>
            <a:r>
              <a:rPr lang="en-US" sz="1800">
                <a:effectLst/>
                <a:latin typeface="Times New Roman" panose="02020603050405020304" pitchFamily="18" charset="0"/>
                <a:ea typeface="Calibri" panose="020F0502020204030204" pitchFamily="34" charset="0"/>
              </a:rPr>
              <a:t>, laptop…. </a:t>
            </a:r>
            <a:r>
              <a:rPr lang="en-US" sz="1800" err="1">
                <a:effectLst/>
                <a:latin typeface="Times New Roman" panose="02020603050405020304" pitchFamily="18" charset="0"/>
                <a:ea typeface="Calibri" panose="020F0502020204030204" pitchFamily="34" charset="0"/>
              </a:rPr>
              <a:t>Thì</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phải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đến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trực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tiếp</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của</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xem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phẩm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đều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này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rất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mất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thời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gian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và</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không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phù</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hợp</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với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nhiều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khách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bận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rộn</a:t>
            </a:r>
            <a:r>
              <a:rPr lang="en-US" sz="1800">
                <a:effectLst/>
                <a:latin typeface="Times New Roman" panose="02020603050405020304" pitchFamily="18" charset="0"/>
                <a:ea typeface="Calibri" panose="020F0502020204030204" pitchFamily="34" charset="0"/>
              </a:rPr>
              <a:t>. </a:t>
            </a: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800">
                <a:effectLst/>
                <a:latin typeface="Times New Roman" panose="02020603050405020304" pitchFamily="18" charset="0"/>
                <a:ea typeface="Calibri" panose="020F0502020204030204" pitchFamily="34" charset="0"/>
              </a:rPr>
              <a:t>Hiệu quả làm việc ch</a:t>
            </a:r>
            <a:r>
              <a:rPr lang="vi-VN" sz="1800">
                <a:effectLst/>
                <a:latin typeface="Times New Roman" panose="02020603050405020304" pitchFamily="18" charset="0"/>
                <a:ea typeface="Calibri" panose="020F0502020204030204" pitchFamily="34" charset="0"/>
              </a:rPr>
              <a:t>ưa</a:t>
            </a:r>
            <a:r>
              <a:rPr lang="en-US" sz="1800">
                <a:effectLst/>
                <a:latin typeface="Times New Roman" panose="02020603050405020304" pitchFamily="18" charset="0"/>
                <a:ea typeface="Calibri" panose="020F0502020204030204" pitchFamily="34" charset="0"/>
              </a:rPr>
              <a:t> cao: khả năng tiếp cận của sản phẩm tới khách hàng còn hạn chế</a:t>
            </a: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800"/>
              <a:t>Cách quản lý của chủ cửa hàng ch</a:t>
            </a:r>
            <a:r>
              <a:rPr lang="vi-VN" sz="1800"/>
              <a:t>ưa</a:t>
            </a:r>
            <a:r>
              <a:rPr lang="en-US" sz="1800"/>
              <a:t> thật sự hiệu quả</a:t>
            </a:r>
            <a:r>
              <a:rPr lang="en-US" sz="1800">
                <a:effectLst/>
                <a:latin typeface="Times New Roman" panose="02020603050405020304" pitchFamily="18" charset="0"/>
                <a:ea typeface="Calibri" panose="020F0502020204030204" pitchFamily="34" charset="0"/>
              </a:rPr>
              <a:t>: khó </a:t>
            </a:r>
            <a:r>
              <a:rPr lang="en-US" sz="1800" err="1">
                <a:effectLst/>
                <a:latin typeface="Times New Roman" panose="02020603050405020304" pitchFamily="18" charset="0"/>
                <a:ea typeface="Calibri" panose="020F0502020204030204" pitchFamily="34" charset="0"/>
              </a:rPr>
              <a:t>quản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lý</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được</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doanh</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đơn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hàng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số</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lượng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sản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phẩm</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còn</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lại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trong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kho</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đôi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khi</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lưu</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trữ</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bằng</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giấy</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có</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thể</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bị</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thất</a:t>
            </a:r>
            <a:r>
              <a:rPr lang="en-US" sz="1800">
                <a:effectLst/>
                <a:latin typeface="Times New Roman" panose="02020603050405020304" pitchFamily="18" charset="0"/>
                <a:ea typeface="Calibri" panose="020F0502020204030204" pitchFamily="34" charset="0"/>
              </a:rPr>
              <a:t> </a:t>
            </a:r>
            <a:r>
              <a:rPr lang="en-US" sz="1800" err="1">
                <a:effectLst/>
                <a:latin typeface="Times New Roman" panose="02020603050405020304" pitchFamily="18" charset="0"/>
                <a:ea typeface="Calibri" panose="020F0502020204030204" pitchFamily="34" charset="0"/>
              </a:rPr>
              <a:t>lạc</a:t>
            </a:r>
            <a:r>
              <a:rPr lang="en-US" sz="1800">
                <a:effectLst/>
                <a:latin typeface="Times New Roman" panose="02020603050405020304" pitchFamily="18" charset="0"/>
                <a:ea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a:t>Những đặt điểm của kinh doanh theo cách truyền thống:</a:t>
            </a:r>
          </a:p>
          <a:p>
            <a:pPr marL="457200" lvl="1" indent="0" algn="l" rtl="0">
              <a:spcBef>
                <a:spcPts val="0"/>
              </a:spcBef>
              <a:spcAft>
                <a:spcPts val="0"/>
              </a:spcAft>
              <a:buFontTx/>
              <a:buNone/>
            </a:pPr>
            <a:r>
              <a:rPr lang="en-US"/>
              <a:t>+ Nhiều vốn</a:t>
            </a:r>
          </a:p>
          <a:p>
            <a:pPr marL="457200" lvl="1" indent="0" algn="l" rtl="0">
              <a:spcBef>
                <a:spcPts val="0"/>
              </a:spcBef>
              <a:spcAft>
                <a:spcPts val="0"/>
              </a:spcAft>
              <a:buFontTx/>
              <a:buNone/>
            </a:pPr>
            <a:r>
              <a:rPr lang="en-US"/>
              <a:t>+ Bị giới hạn về không gian</a:t>
            </a:r>
          </a:p>
          <a:p>
            <a:pPr marL="457200" lvl="1" indent="0" algn="l" rtl="0">
              <a:spcBef>
                <a:spcPts val="0"/>
              </a:spcBef>
              <a:spcAft>
                <a:spcPts val="0"/>
              </a:spcAft>
              <a:buFontTx/>
              <a:buNone/>
            </a:pPr>
            <a:r>
              <a:rPr lang="en-US"/>
              <a:t>+ Bị giới hạn về thời gian vào buổi tối những ngày nghĩ, ngày đống cửa</a:t>
            </a:r>
          </a:p>
          <a:p>
            <a:pPr marL="457200" lvl="1" indent="0" algn="l" rtl="0">
              <a:spcBef>
                <a:spcPts val="0"/>
              </a:spcBef>
              <a:spcAft>
                <a:spcPts val="0"/>
              </a:spcAft>
              <a:buFontTx/>
              <a:buNone/>
            </a:pPr>
            <a:r>
              <a:rPr lang="en-US"/>
              <a:t>+ Tiếp cận khách hàng lâu</a:t>
            </a:r>
          </a:p>
          <a:p>
            <a:pPr marL="457200" lvl="1" indent="0" algn="l" rtl="0">
              <a:spcBef>
                <a:spcPts val="0"/>
              </a:spcBef>
              <a:spcAft>
                <a:spcPts val="0"/>
              </a:spcAft>
              <a:buFontTx/>
              <a:buNone/>
            </a:pPr>
            <a:r>
              <a:rPr lang="en-US"/>
              <a:t>+ Đo đếm kết quả trong thời gian dài</a:t>
            </a:r>
          </a:p>
          <a:p>
            <a:pPr marL="457200" lvl="1" indent="0" algn="l" rtl="0">
              <a:spcBef>
                <a:spcPts val="0"/>
              </a:spcBef>
              <a:spcAft>
                <a:spcPts val="0"/>
              </a:spcAft>
              <a:buFontTx/>
              <a:buNone/>
            </a:pPr>
            <a:r>
              <a:rPr lang="en-US"/>
              <a:t>+ Cần nhiều nhân lực để vận hành</a:t>
            </a:r>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612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en-US" sz="1800">
                <a:effectLst/>
                <a:latin typeface="Times New Roman" panose="02020603050405020304" pitchFamily="18" charset="0"/>
                <a:ea typeface="Calibri" panose="020F0502020204030204" pitchFamily="34" charset="0"/>
              </a:rPr>
              <a:t>Xây dựng website cung cấp đầy đủ các tiện ích cho người dùng trong việc tìm các thiết bị điện tử, đặt hàng và giới thiệu rộng rãi các mặt hàng đến người tiêu dùng một cách nhanh chóng, hiệu quả, đảm bảo chính xác, tiện lợi và dễ dàng sử dụng cho khách hàng, thuận tiện cho việc bán và mua hàng. Với những mục tiêu chính đ</a:t>
            </a:r>
            <a:r>
              <a:rPr lang="vi-VN" sz="1800">
                <a:effectLst/>
                <a:latin typeface="Times New Roman" panose="02020603050405020304" pitchFamily="18" charset="0"/>
                <a:ea typeface="Calibri" panose="020F0502020204030204" pitchFamily="34" charset="0"/>
              </a:rPr>
              <a:t>ượ</a:t>
            </a:r>
            <a:r>
              <a:rPr lang="en-US" sz="1800">
                <a:effectLst/>
                <a:latin typeface="Times New Roman" panose="02020603050405020304" pitchFamily="18" charset="0"/>
                <a:ea typeface="Calibri" panose="020F0502020204030204" pitchFamily="34" charset="0"/>
              </a:rPr>
              <a:t>c đặt ra như là</a:t>
            </a: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285750" marR="0" indent="-285750" algn="just">
              <a:lnSpc>
                <a:spcPct val="115000"/>
              </a:lnSpc>
              <a:spcBef>
                <a:spcPts val="0"/>
              </a:spcBef>
              <a:spcAft>
                <a:spcPts val="800"/>
              </a:spcAft>
              <a:buFontTx/>
              <a:buChar char="-"/>
            </a:pPr>
            <a:r>
              <a:rPr lang="en-US" sz="1800">
                <a:effectLst/>
                <a:latin typeface="Times New Roman" panose="02020603050405020304" pitchFamily="18" charset="0"/>
                <a:ea typeface="Calibri" panose="020F0502020204030204" pitchFamily="34" charset="0"/>
              </a:rPr>
              <a:t>Thay vì người mua đến trực tiếp của hàng để lựa sản phẩm thì với website này, họ có thể lên mạng để xem thông tin sản phẩm mọi lúc mọi nơi và có thể đặt hàng. Giúp của hàng tiếp cận đ</a:t>
            </a:r>
            <a:r>
              <a:rPr lang="vi-VN" sz="1800">
                <a:effectLst/>
                <a:latin typeface="Times New Roman" panose="02020603050405020304" pitchFamily="18" charset="0"/>
                <a:ea typeface="Calibri" panose="020F0502020204030204" pitchFamily="34" charset="0"/>
              </a:rPr>
              <a:t>ượ</a:t>
            </a:r>
            <a:r>
              <a:rPr lang="en-US" sz="1800">
                <a:effectLst/>
                <a:latin typeface="Times New Roman" panose="02020603050405020304" pitchFamily="18" charset="0"/>
                <a:ea typeface="Calibri" panose="020F0502020204030204" pitchFamily="34" charset="0"/>
              </a:rPr>
              <a:t>c nhiều khách hàng.</a:t>
            </a:r>
          </a:p>
          <a:p>
            <a:pPr marL="285750" marR="0" indent="-285750" algn="just">
              <a:lnSpc>
                <a:spcPct val="115000"/>
              </a:lnSpc>
              <a:spcBef>
                <a:spcPts val="0"/>
              </a:spcBef>
              <a:spcAft>
                <a:spcPts val="800"/>
              </a:spcAft>
              <a:buFontTx/>
              <a:buChar char="-"/>
            </a:pPr>
            <a:r>
              <a:rPr lang="en-US" sz="1800">
                <a:effectLst/>
                <a:latin typeface="Times New Roman" panose="02020603050405020304" pitchFamily="18" charset="0"/>
                <a:ea typeface="Calibri" panose="020F0502020204030204" pitchFamily="34" charset="0"/>
              </a:rPr>
              <a:t>Và quản lý cửa hàng một cách tiện lợi giảm bớt chi phí vận hành và gia tăng doanh thu. Mở rộng và nâng cao chất lượng dịch vụ.</a:t>
            </a:r>
          </a:p>
          <a:p>
            <a:pPr marL="285750" marR="0" indent="-285750" algn="just">
              <a:lnSpc>
                <a:spcPct val="115000"/>
              </a:lnSpc>
              <a:spcBef>
                <a:spcPts val="0"/>
              </a:spcBef>
              <a:spcAft>
                <a:spcPts val="800"/>
              </a:spcAft>
              <a:buFontTx/>
              <a:buChar char="-"/>
            </a:pPr>
            <a:endParaRPr lang="en-US"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en-US" sz="1800">
              <a:effectLst/>
              <a:latin typeface="Times New Roman" panose="02020603050405020304" pitchFamily="18" charset="0"/>
              <a:ea typeface="Calibri" panose="020F0502020204030204" pitchFamily="34" charset="0"/>
            </a:endParaRPr>
          </a:p>
          <a:p>
            <a:pPr marL="457200" marR="0" lvl="1"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US" sz="1800">
              <a:effectLst/>
              <a:latin typeface="Times New Roman" panose="02020603050405020304" pitchFamily="18" charset="0"/>
              <a:ea typeface="Calibri" panose="020F0502020204030204" pitchFamily="34" charset="0"/>
            </a:endParaRPr>
          </a:p>
          <a:p>
            <a:pPr marL="0" lvl="0" indent="0" algn="l" rtl="0">
              <a:spcBef>
                <a:spcPts val="0"/>
              </a:spcBef>
              <a:spcAft>
                <a:spcPts val="0"/>
              </a:spcAft>
              <a:buNone/>
            </a:pP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3333313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 name="Google Shape;12;p2"/>
          <p:cNvSpPr/>
          <p:nvPr/>
        </p:nvSpPr>
        <p:spPr>
          <a:xfrm>
            <a:off x="725509" y="648979"/>
            <a:ext cx="10740900" cy="55599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 name="Google Shape;13;p2"/>
          <p:cNvSpPr/>
          <p:nvPr/>
        </p:nvSpPr>
        <p:spPr>
          <a:xfrm rot="10800000" flipH="1">
            <a:off x="725621" y="648933"/>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 name="Google Shape;14;p2"/>
          <p:cNvSpPr txBox="1">
            <a:spLocks noGrp="1"/>
          </p:cNvSpPr>
          <p:nvPr>
            <p:ph type="title"/>
          </p:nvPr>
        </p:nvSpPr>
        <p:spPr>
          <a:xfrm>
            <a:off x="2682300" y="2520775"/>
            <a:ext cx="7153800" cy="12306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5400"/>
              <a:buNone/>
              <a:defRPr sz="5400"/>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endParaRPr/>
          </a:p>
        </p:txBody>
      </p:sp>
      <p:sp>
        <p:nvSpPr>
          <p:cNvPr id="15" name="Google Shape;15;p2"/>
          <p:cNvSpPr txBox="1">
            <a:spLocks noGrp="1"/>
          </p:cNvSpPr>
          <p:nvPr>
            <p:ph type="subTitle" idx="1"/>
          </p:nvPr>
        </p:nvSpPr>
        <p:spPr>
          <a:xfrm>
            <a:off x="2682300" y="3976125"/>
            <a:ext cx="7153800" cy="524100"/>
          </a:xfrm>
          <a:prstGeom prst="rect">
            <a:avLst/>
          </a:prstGeom>
          <a:solidFill>
            <a:schemeClr val="accent2"/>
          </a:solidFill>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sz="1800">
                <a:latin typeface="Roboto Medium"/>
                <a:ea typeface="Roboto Medium"/>
                <a:cs typeface="Roboto Medium"/>
                <a:sym typeface="Roboto Medium"/>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pic>
        <p:nvPicPr>
          <p:cNvPr id="16" name="Google Shape;16;p2"/>
          <p:cNvPicPr preferRelativeResize="0"/>
          <p:nvPr/>
        </p:nvPicPr>
        <p:blipFill rotWithShape="1">
          <a:blip r:embed="rId2">
            <a:alphaModFix/>
          </a:blip>
          <a:srcRect/>
          <a:stretch/>
        </p:blipFill>
        <p:spPr>
          <a:xfrm rot="-5400000">
            <a:off x="-396950" y="2842437"/>
            <a:ext cx="1878419" cy="970517"/>
          </a:xfrm>
          <a:prstGeom prst="rect">
            <a:avLst/>
          </a:prstGeom>
          <a:noFill/>
          <a:ln>
            <a:noFill/>
          </a:ln>
          <a:effectLst>
            <a:outerShdw blurRad="50800" dist="38100" dir="10800000" algn="r" rotWithShape="0">
              <a:srgbClr val="000000">
                <a:alpha val="40000"/>
              </a:srgbClr>
            </a:outerShdw>
          </a:effectLst>
        </p:spPr>
      </p:pic>
      <p:pic>
        <p:nvPicPr>
          <p:cNvPr id="17" name="Google Shape;17;p2"/>
          <p:cNvPicPr preferRelativeResize="0"/>
          <p:nvPr/>
        </p:nvPicPr>
        <p:blipFill rotWithShape="1">
          <a:blip r:embed="rId2">
            <a:alphaModFix/>
          </a:blip>
          <a:srcRect/>
          <a:stretch/>
        </p:blipFill>
        <p:spPr>
          <a:xfrm rot="5400000">
            <a:off x="10703737" y="2842437"/>
            <a:ext cx="1878418" cy="970517"/>
          </a:xfrm>
          <a:prstGeom prst="rect">
            <a:avLst/>
          </a:prstGeom>
          <a:noFill/>
          <a:ln>
            <a:noFill/>
          </a:ln>
          <a:effectLst>
            <a:outerShdw blurRad="50800" dist="38100" algn="l" rotWithShape="0">
              <a:srgbClr val="000000">
                <a:alpha val="40000"/>
              </a:srgbClr>
            </a:outerShdw>
          </a:effectLst>
        </p:spPr>
      </p:pic>
      <p:sp>
        <p:nvSpPr>
          <p:cNvPr id="18" name="Google Shape;18;p2"/>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 name="Google Shape;19;p2"/>
          <p:cNvSpPr/>
          <p:nvPr/>
        </p:nvSpPr>
        <p:spPr>
          <a:xfrm>
            <a:off x="9207908" y="513145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 name="Google Shape;20;p2"/>
          <p:cNvSpPr/>
          <p:nvPr/>
        </p:nvSpPr>
        <p:spPr>
          <a:xfrm>
            <a:off x="10282575" y="102058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 name="Google Shape;21;p2"/>
          <p:cNvSpPr/>
          <p:nvPr/>
        </p:nvSpPr>
        <p:spPr>
          <a:xfrm rot="-2064314">
            <a:off x="1793165" y="181785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 name="Google Shape;22;p2"/>
          <p:cNvGrpSpPr/>
          <p:nvPr/>
        </p:nvGrpSpPr>
        <p:grpSpPr>
          <a:xfrm rot="8833535">
            <a:off x="6551678" y="4600242"/>
            <a:ext cx="2273755" cy="966829"/>
            <a:chOff x="4590347" y="1490179"/>
            <a:chExt cx="1314037" cy="558745"/>
          </a:xfrm>
        </p:grpSpPr>
        <p:sp>
          <p:nvSpPr>
            <p:cNvPr id="23" name="Google Shape;23;p2"/>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 name="Google Shape;25;p2"/>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rot="10800000" flipH="1">
            <a:off x="1954317" y="5779764"/>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 name="Google Shape;27;p2"/>
          <p:cNvGrpSpPr/>
          <p:nvPr/>
        </p:nvGrpSpPr>
        <p:grpSpPr>
          <a:xfrm>
            <a:off x="1606070" y="4461084"/>
            <a:ext cx="687238" cy="651187"/>
            <a:chOff x="1759452" y="6189595"/>
            <a:chExt cx="687238" cy="651187"/>
          </a:xfrm>
        </p:grpSpPr>
        <p:sp>
          <p:nvSpPr>
            <p:cNvPr id="28" name="Google Shape;28;p2"/>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2"/>
          <p:cNvGrpSpPr/>
          <p:nvPr/>
        </p:nvGrpSpPr>
        <p:grpSpPr>
          <a:xfrm>
            <a:off x="10400088" y="1068016"/>
            <a:ext cx="537539" cy="527370"/>
            <a:chOff x="3769213" y="6330241"/>
            <a:chExt cx="537539" cy="527370"/>
          </a:xfrm>
        </p:grpSpPr>
        <p:sp>
          <p:nvSpPr>
            <p:cNvPr id="35" name="Google Shape;35;p2"/>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 name="Google Shape;45;p2"/>
          <p:cNvSpPr/>
          <p:nvPr/>
        </p:nvSpPr>
        <p:spPr>
          <a:xfrm rot="9520326">
            <a:off x="7479928" y="1218698"/>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 name="Google Shape;46;p2"/>
          <p:cNvGrpSpPr/>
          <p:nvPr/>
        </p:nvGrpSpPr>
        <p:grpSpPr>
          <a:xfrm rot="-2474745">
            <a:off x="4462572" y="4406490"/>
            <a:ext cx="449403" cy="1428141"/>
            <a:chOff x="2748074" y="4303871"/>
            <a:chExt cx="449396" cy="1428120"/>
          </a:xfrm>
        </p:grpSpPr>
        <p:sp>
          <p:nvSpPr>
            <p:cNvPr id="47" name="Google Shape;47;p2"/>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 name="Google Shape;50;p2"/>
          <p:cNvSpPr/>
          <p:nvPr/>
        </p:nvSpPr>
        <p:spPr>
          <a:xfrm>
            <a:off x="1438875" y="28136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 name="Google Shape;51;p2"/>
          <p:cNvGrpSpPr/>
          <p:nvPr/>
        </p:nvGrpSpPr>
        <p:grpSpPr>
          <a:xfrm>
            <a:off x="5147599" y="890737"/>
            <a:ext cx="714761" cy="797669"/>
            <a:chOff x="5932213" y="4153080"/>
            <a:chExt cx="714761" cy="797669"/>
          </a:xfrm>
        </p:grpSpPr>
        <p:sp>
          <p:nvSpPr>
            <p:cNvPr id="52" name="Google Shape;52;p2"/>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 name="Google Shape;67;p2"/>
          <p:cNvGrpSpPr/>
          <p:nvPr/>
        </p:nvGrpSpPr>
        <p:grpSpPr>
          <a:xfrm>
            <a:off x="9333494" y="5206218"/>
            <a:ext cx="718538" cy="497904"/>
            <a:chOff x="9711053" y="4291818"/>
            <a:chExt cx="718538" cy="497904"/>
          </a:xfrm>
        </p:grpSpPr>
        <p:sp>
          <p:nvSpPr>
            <p:cNvPr id="68" name="Google Shape;68;p2"/>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2"/>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2"/>
          <p:cNvGrpSpPr/>
          <p:nvPr/>
        </p:nvGrpSpPr>
        <p:grpSpPr>
          <a:xfrm>
            <a:off x="10412711" y="4663833"/>
            <a:ext cx="757664" cy="739072"/>
            <a:chOff x="2714053" y="3696339"/>
            <a:chExt cx="757664" cy="739072"/>
          </a:xfrm>
        </p:grpSpPr>
        <p:sp>
          <p:nvSpPr>
            <p:cNvPr id="74" name="Google Shape;74;p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2"/>
          <p:cNvGrpSpPr/>
          <p:nvPr/>
        </p:nvGrpSpPr>
        <p:grpSpPr>
          <a:xfrm>
            <a:off x="9377004" y="837727"/>
            <a:ext cx="679947" cy="652506"/>
            <a:chOff x="3896486" y="3679569"/>
            <a:chExt cx="792294" cy="760319"/>
          </a:xfrm>
        </p:grpSpPr>
        <p:sp>
          <p:nvSpPr>
            <p:cNvPr id="82" name="Google Shape;82;p2"/>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2"/>
          <p:cNvGrpSpPr/>
          <p:nvPr/>
        </p:nvGrpSpPr>
        <p:grpSpPr>
          <a:xfrm rot="742108">
            <a:off x="3384135" y="987825"/>
            <a:ext cx="741052" cy="743051"/>
            <a:chOff x="7970244" y="-543333"/>
            <a:chExt cx="741045" cy="743044"/>
          </a:xfrm>
        </p:grpSpPr>
        <p:sp>
          <p:nvSpPr>
            <p:cNvPr id="87" name="Google Shape;87;p2"/>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2"/>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2"/>
          <p:cNvSpPr/>
          <p:nvPr/>
        </p:nvSpPr>
        <p:spPr>
          <a:xfrm rot="-459229">
            <a:off x="5457546" y="52824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92" name="Google Shape;92;p2"/>
          <p:cNvGrpSpPr/>
          <p:nvPr/>
        </p:nvGrpSpPr>
        <p:grpSpPr>
          <a:xfrm rot="-1479810">
            <a:off x="5604310" y="5220668"/>
            <a:ext cx="735272" cy="651165"/>
            <a:chOff x="3116097" y="-1477902"/>
            <a:chExt cx="735251" cy="651147"/>
          </a:xfrm>
        </p:grpSpPr>
        <p:sp>
          <p:nvSpPr>
            <p:cNvPr id="93" name="Google Shape;93;p2"/>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465"/>
        <p:cNvGrpSpPr/>
        <p:nvPr/>
      </p:nvGrpSpPr>
      <p:grpSpPr>
        <a:xfrm>
          <a:off x="0" y="0"/>
          <a:ext cx="0" cy="0"/>
          <a:chOff x="0" y="0"/>
          <a:chExt cx="0" cy="0"/>
        </a:xfrm>
      </p:grpSpPr>
      <p:sp>
        <p:nvSpPr>
          <p:cNvPr id="466" name="Google Shape;466;p15"/>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67" name="Google Shape;467;p15"/>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68" name="Google Shape;468;p15"/>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69" name="Google Shape;469;p15"/>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70" name="Google Shape;470;p15"/>
          <p:cNvSpPr txBox="1">
            <a:spLocks noGrp="1"/>
          </p:cNvSpPr>
          <p:nvPr>
            <p:ph type="subTitle" idx="1"/>
          </p:nvPr>
        </p:nvSpPr>
        <p:spPr>
          <a:xfrm>
            <a:off x="1014275" y="2364825"/>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1" name="Google Shape;471;p15"/>
          <p:cNvSpPr txBox="1">
            <a:spLocks noGrp="1"/>
          </p:cNvSpPr>
          <p:nvPr>
            <p:ph type="subTitle" idx="2"/>
          </p:nvPr>
        </p:nvSpPr>
        <p:spPr>
          <a:xfrm>
            <a:off x="1014275" y="4216652"/>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2" name="Google Shape;472;p15"/>
          <p:cNvSpPr txBox="1">
            <a:spLocks noGrp="1"/>
          </p:cNvSpPr>
          <p:nvPr>
            <p:ph type="subTitle" idx="3"/>
          </p:nvPr>
        </p:nvSpPr>
        <p:spPr>
          <a:xfrm>
            <a:off x="8150124" y="2373026"/>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3" name="Google Shape;473;p15"/>
          <p:cNvSpPr txBox="1">
            <a:spLocks noGrp="1"/>
          </p:cNvSpPr>
          <p:nvPr>
            <p:ph type="subTitle" idx="4"/>
          </p:nvPr>
        </p:nvSpPr>
        <p:spPr>
          <a:xfrm>
            <a:off x="4601473" y="2379993"/>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4" name="Google Shape;474;p15"/>
          <p:cNvSpPr txBox="1">
            <a:spLocks noGrp="1"/>
          </p:cNvSpPr>
          <p:nvPr>
            <p:ph type="subTitle" idx="5"/>
          </p:nvPr>
        </p:nvSpPr>
        <p:spPr>
          <a:xfrm>
            <a:off x="4601473" y="4216652"/>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5" name="Google Shape;475;p15"/>
          <p:cNvSpPr txBox="1">
            <a:spLocks noGrp="1"/>
          </p:cNvSpPr>
          <p:nvPr>
            <p:ph type="subTitle" idx="6"/>
          </p:nvPr>
        </p:nvSpPr>
        <p:spPr>
          <a:xfrm>
            <a:off x="8150124" y="4200440"/>
            <a:ext cx="3027600" cy="530700"/>
          </a:xfrm>
          <a:prstGeom prst="rect">
            <a:avLst/>
          </a:prstGeom>
          <a:solidFill>
            <a:schemeClr val="accent2"/>
          </a:solidFill>
        </p:spPr>
        <p:txBody>
          <a:bodyPr spcFirstLastPara="1" wrap="square" lIns="121900" tIns="121900" rIns="121900" bIns="121900" anchor="ctr" anchorCtr="0">
            <a:noAutofit/>
          </a:bodyPr>
          <a:lstStyle>
            <a:lvl1pPr lvl="0" algn="ctr" rtl="0">
              <a:lnSpc>
                <a:spcPct val="100000"/>
              </a:lnSpc>
              <a:spcBef>
                <a:spcPts val="0"/>
              </a:spcBef>
              <a:spcAft>
                <a:spcPts val="0"/>
              </a:spcAft>
              <a:buSzPts val="2000"/>
              <a:buNone/>
              <a:defRPr sz="2000" b="1">
                <a:solidFill>
                  <a:schemeClr val="dk1"/>
                </a:solidFill>
              </a:defRPr>
            </a:lvl1pPr>
            <a:lvl2pPr lvl="1" rtl="0">
              <a:spcBef>
                <a:spcPts val="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476" name="Google Shape;476;p15"/>
          <p:cNvSpPr txBox="1">
            <a:spLocks noGrp="1"/>
          </p:cNvSpPr>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77" name="Google Shape;477;p15"/>
          <p:cNvSpPr txBox="1">
            <a:spLocks noGrp="1"/>
          </p:cNvSpPr>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478" name="Google Shape;478;p15"/>
          <p:cNvSpPr txBox="1">
            <a:spLocks noGrp="1"/>
          </p:cNvSpPr>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79" name="Google Shape;479;p15"/>
          <p:cNvSpPr txBox="1">
            <a:spLocks noGrp="1"/>
          </p:cNvSpPr>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0" name="Google Shape;480;p15"/>
          <p:cNvSpPr txBox="1">
            <a:spLocks noGrp="1"/>
          </p:cNvSpPr>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1" name="Google Shape;481;p15"/>
          <p:cNvSpPr txBox="1">
            <a:spLocks noGrp="1"/>
          </p:cNvSpPr>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2" name="Google Shape;482;p15"/>
          <p:cNvSpPr txBox="1">
            <a:spLocks noGrp="1"/>
          </p:cNvSpPr>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483" name="Google Shape;483;p15"/>
          <p:cNvSpPr/>
          <p:nvPr/>
        </p:nvSpPr>
        <p:spPr>
          <a:xfrm flipH="1">
            <a:off x="10878110" y="5394575"/>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84" name="Google Shape;484;p15"/>
          <p:cNvSpPr/>
          <p:nvPr/>
        </p:nvSpPr>
        <p:spPr>
          <a:xfrm rot="-2064314">
            <a:off x="603340" y="546075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5" name="Google Shape;485;p15"/>
          <p:cNvGrpSpPr/>
          <p:nvPr/>
        </p:nvGrpSpPr>
        <p:grpSpPr>
          <a:xfrm flipH="1">
            <a:off x="10832626" y="5359112"/>
            <a:ext cx="714761" cy="797669"/>
            <a:chOff x="5932213" y="4153080"/>
            <a:chExt cx="714761" cy="797669"/>
          </a:xfrm>
        </p:grpSpPr>
        <p:sp>
          <p:nvSpPr>
            <p:cNvPr id="486" name="Google Shape;486;p15"/>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15"/>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1" name="Google Shape;501;p15"/>
          <p:cNvGrpSpPr/>
          <p:nvPr/>
        </p:nvGrpSpPr>
        <p:grpSpPr>
          <a:xfrm>
            <a:off x="10816529" y="963315"/>
            <a:ext cx="679947" cy="652506"/>
            <a:chOff x="3896486" y="3679569"/>
            <a:chExt cx="792294" cy="760319"/>
          </a:xfrm>
        </p:grpSpPr>
        <p:sp>
          <p:nvSpPr>
            <p:cNvPr id="502" name="Google Shape;502;p15"/>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6" name="Google Shape;506;p1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525"/>
        <p:cNvGrpSpPr/>
        <p:nvPr/>
      </p:nvGrpSpPr>
      <p:grpSpPr>
        <a:xfrm>
          <a:off x="0" y="0"/>
          <a:ext cx="0" cy="0"/>
          <a:chOff x="0" y="0"/>
          <a:chExt cx="0" cy="0"/>
        </a:xfrm>
      </p:grpSpPr>
      <p:sp>
        <p:nvSpPr>
          <p:cNvPr id="526" name="Google Shape;526;p17"/>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27" name="Google Shape;527;p17"/>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28" name="Google Shape;528;p17"/>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29" name="Google Shape;529;p17"/>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30" name="Google Shape;530;p17"/>
          <p:cNvSpPr txBox="1">
            <a:spLocks noGrp="1"/>
          </p:cNvSpPr>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1" name="Google Shape;531;p17"/>
          <p:cNvSpPr txBox="1">
            <a:spLocks noGrp="1"/>
          </p:cNvSpPr>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2" name="Google Shape;532;p17"/>
          <p:cNvSpPr txBox="1">
            <a:spLocks noGrp="1"/>
          </p:cNvSpPr>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3" name="Google Shape;533;p17"/>
          <p:cNvSpPr txBox="1">
            <a:spLocks noGrp="1"/>
          </p:cNvSpPr>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4" name="Google Shape;534;p17"/>
          <p:cNvSpPr txBox="1">
            <a:spLocks noGrp="1"/>
          </p:cNvSpPr>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535" name="Google Shape;535;p17"/>
          <p:cNvSpPr txBox="1">
            <a:spLocks noGrp="1"/>
          </p:cNvSpPr>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36" name="Google Shape;536;p17"/>
          <p:cNvSpPr txBox="1">
            <a:spLocks noGrp="1"/>
          </p:cNvSpPr>
          <p:nvPr>
            <p:ph type="body" idx="6"/>
          </p:nvPr>
        </p:nvSpPr>
        <p:spPr>
          <a:xfrm>
            <a:off x="807888" y="3177102"/>
            <a:ext cx="1847400" cy="2330100"/>
          </a:xfrm>
          <a:prstGeom prst="rect">
            <a:avLst/>
          </a:prstGeom>
        </p:spPr>
        <p:txBody>
          <a:bodyPr spcFirstLastPara="1" wrap="square" lIns="121900" tIns="121900" rIns="121900" bIns="121900" anchor="t" anchorCtr="0">
            <a:noAutofit/>
          </a:bodyPr>
          <a:lstStyle>
            <a:lvl1pPr marL="457200" lvl="0" indent="-330200" algn="ctr">
              <a:spcBef>
                <a:spcPts val="0"/>
              </a:spcBef>
              <a:spcAft>
                <a:spcPts val="0"/>
              </a:spcAft>
              <a:buSzPts val="1600"/>
              <a:buChar char="●"/>
              <a:defRPr sz="18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537" name="Google Shape;537;p17"/>
          <p:cNvSpPr txBox="1">
            <a:spLocks noGrp="1"/>
          </p:cNvSpPr>
          <p:nvPr>
            <p:ph type="body" idx="7"/>
          </p:nvPr>
        </p:nvSpPr>
        <p:spPr>
          <a:xfrm>
            <a:off x="2990091"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38" name="Google Shape;538;p17"/>
          <p:cNvSpPr txBox="1">
            <a:spLocks noGrp="1"/>
          </p:cNvSpPr>
          <p:nvPr>
            <p:ph type="body" idx="8"/>
          </p:nvPr>
        </p:nvSpPr>
        <p:spPr>
          <a:xfrm>
            <a:off x="5172295"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39" name="Google Shape;539;p17"/>
          <p:cNvSpPr txBox="1">
            <a:spLocks noGrp="1"/>
          </p:cNvSpPr>
          <p:nvPr>
            <p:ph type="body" idx="9"/>
          </p:nvPr>
        </p:nvSpPr>
        <p:spPr>
          <a:xfrm>
            <a:off x="7354499"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540" name="Google Shape;540;p17"/>
          <p:cNvSpPr txBox="1">
            <a:spLocks noGrp="1"/>
          </p:cNvSpPr>
          <p:nvPr>
            <p:ph type="body" idx="13"/>
          </p:nvPr>
        </p:nvSpPr>
        <p:spPr>
          <a:xfrm>
            <a:off x="9536702" y="3177102"/>
            <a:ext cx="1847400" cy="2330100"/>
          </a:xfrm>
          <a:prstGeom prst="rect">
            <a:avLst/>
          </a:prstGeom>
        </p:spPr>
        <p:txBody>
          <a:bodyPr spcFirstLastPara="1" wrap="square" lIns="121900" tIns="121900" rIns="121900" bIns="121900" anchor="t" anchorCtr="0">
            <a:noAutofit/>
          </a:bodyPr>
          <a:lstStyle>
            <a:lvl1pPr marL="457200" lvl="0" indent="-330200" algn="ctr" rtl="0">
              <a:spcBef>
                <a:spcPts val="0"/>
              </a:spcBef>
              <a:spcAft>
                <a:spcPts val="0"/>
              </a:spcAft>
              <a:buSzPts val="1600"/>
              <a:buChar char="●"/>
              <a:defRPr sz="18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grpSp>
        <p:nvGrpSpPr>
          <p:cNvPr id="541" name="Google Shape;541;p17"/>
          <p:cNvGrpSpPr/>
          <p:nvPr/>
        </p:nvGrpSpPr>
        <p:grpSpPr>
          <a:xfrm>
            <a:off x="10824011" y="5368933"/>
            <a:ext cx="757664" cy="739072"/>
            <a:chOff x="2714053" y="3696339"/>
            <a:chExt cx="757664" cy="739072"/>
          </a:xfrm>
        </p:grpSpPr>
        <p:sp>
          <p:nvSpPr>
            <p:cNvPr id="542" name="Google Shape;542;p17"/>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7"/>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7"/>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7"/>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7"/>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7"/>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7"/>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9" name="Google Shape;549;p17"/>
          <p:cNvSpPr/>
          <p:nvPr/>
        </p:nvSpPr>
        <p:spPr>
          <a:xfrm>
            <a:off x="10850275" y="695326"/>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50" name="Google Shape;550;p17"/>
          <p:cNvGrpSpPr/>
          <p:nvPr/>
        </p:nvGrpSpPr>
        <p:grpSpPr>
          <a:xfrm>
            <a:off x="10876004" y="684690"/>
            <a:ext cx="679947" cy="652506"/>
            <a:chOff x="3896486" y="3679569"/>
            <a:chExt cx="792294" cy="760319"/>
          </a:xfrm>
        </p:grpSpPr>
        <p:sp>
          <p:nvSpPr>
            <p:cNvPr id="551" name="Google Shape;551;p17"/>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17"/>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7"/>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7"/>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5" name="Google Shape;555;p17"/>
          <p:cNvSpPr/>
          <p:nvPr/>
        </p:nvSpPr>
        <p:spPr>
          <a:xfrm rot="1751628">
            <a:off x="602950" y="782309"/>
            <a:ext cx="614979" cy="824788"/>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557"/>
        <p:cNvGrpSpPr/>
        <p:nvPr/>
      </p:nvGrpSpPr>
      <p:grpSpPr>
        <a:xfrm>
          <a:off x="0" y="0"/>
          <a:ext cx="0" cy="0"/>
          <a:chOff x="0" y="0"/>
          <a:chExt cx="0" cy="0"/>
        </a:xfrm>
      </p:grpSpPr>
      <p:sp>
        <p:nvSpPr>
          <p:cNvPr id="558" name="Google Shape;558;p18"/>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59" name="Google Shape;559;p18"/>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60" name="Google Shape;560;p18"/>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61" name="Google Shape;561;p18"/>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62" name="Google Shape;562;p18"/>
          <p:cNvSpPr txBox="1">
            <a:spLocks noGrp="1"/>
          </p:cNvSpPr>
          <p:nvPr>
            <p:ph type="title"/>
          </p:nvPr>
        </p:nvSpPr>
        <p:spPr>
          <a:xfrm>
            <a:off x="644200" y="9743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63" name="Google Shape;563;p18"/>
          <p:cNvSpPr txBox="1">
            <a:spLocks noGrp="1"/>
          </p:cNvSpPr>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564" name="Google Shape;564;p18"/>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565"/>
        <p:cNvGrpSpPr/>
        <p:nvPr/>
      </p:nvGrpSpPr>
      <p:grpSpPr>
        <a:xfrm>
          <a:off x="0" y="0"/>
          <a:ext cx="0" cy="0"/>
          <a:chOff x="0" y="0"/>
          <a:chExt cx="0" cy="0"/>
        </a:xfrm>
      </p:grpSpPr>
      <p:sp>
        <p:nvSpPr>
          <p:cNvPr id="566" name="Google Shape;566;p19"/>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7" name="Google Shape;567;p19"/>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68" name="Google Shape;568;p19"/>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69" name="Google Shape;569;p19"/>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70" name="Google Shape;570;p19"/>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71" name="Google Shape;571;p19"/>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572"/>
        <p:cNvGrpSpPr/>
        <p:nvPr/>
      </p:nvGrpSpPr>
      <p:grpSpPr>
        <a:xfrm>
          <a:off x="0" y="0"/>
          <a:ext cx="0" cy="0"/>
          <a:chOff x="0" y="0"/>
          <a:chExt cx="0" cy="0"/>
        </a:xfrm>
      </p:grpSpPr>
      <p:sp>
        <p:nvSpPr>
          <p:cNvPr id="573" name="Google Shape;573;p20"/>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4" name="Google Shape;574;p2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75" name="Google Shape;575;p20"/>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76" name="Google Shape;576;p20"/>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77" name="Google Shape;577;p20"/>
          <p:cNvSpPr txBox="1">
            <a:spLocks noGrp="1"/>
          </p:cNvSpPr>
          <p:nvPr>
            <p:ph type="subTitle" idx="1"/>
          </p:nvPr>
        </p:nvSpPr>
        <p:spPr>
          <a:xfrm>
            <a:off x="3305250" y="3120925"/>
            <a:ext cx="5581500" cy="5220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dk1"/>
                </a:solidFill>
                <a:highlight>
                  <a:schemeClr val="accent2"/>
                </a:highlight>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578" name="Google Shape;578;p20"/>
          <p:cNvSpPr txBox="1">
            <a:spLocks noGrp="1"/>
          </p:cNvSpPr>
          <p:nvPr>
            <p:ph type="title"/>
          </p:nvPr>
        </p:nvSpPr>
        <p:spPr>
          <a:xfrm>
            <a:off x="3159300" y="1883275"/>
            <a:ext cx="5873400" cy="1341600"/>
          </a:xfrm>
          <a:prstGeom prst="rect">
            <a:avLst/>
          </a:prstGeom>
        </p:spPr>
        <p:txBody>
          <a:bodyPr spcFirstLastPara="1" wrap="square" lIns="121900" tIns="121900" rIns="121900" bIns="121900" anchor="b"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579" name="Google Shape;579;p20"/>
          <p:cNvSpPr txBox="1">
            <a:spLocks noGrp="1"/>
          </p:cNvSpPr>
          <p:nvPr>
            <p:ph type="body" idx="2"/>
          </p:nvPr>
        </p:nvSpPr>
        <p:spPr>
          <a:xfrm>
            <a:off x="3305250" y="3528525"/>
            <a:ext cx="5581500" cy="1341600"/>
          </a:xfrm>
          <a:prstGeom prst="rect">
            <a:avLst/>
          </a:prstGeom>
        </p:spPr>
        <p:txBody>
          <a:bodyPr spcFirstLastPara="1" wrap="square" lIns="121900" tIns="121900" rIns="121900" bIns="121900" anchor="t" anchorCtr="0">
            <a:noAutofit/>
          </a:bodyPr>
          <a:lstStyle>
            <a:lvl1pPr marL="457200" lvl="0" indent="-349250" algn="ctr">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580" name="Google Shape;580;p20"/>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2" name="Google Shape;582;p20"/>
          <p:cNvSpPr/>
          <p:nvPr/>
        </p:nvSpPr>
        <p:spPr>
          <a:xfrm>
            <a:off x="7974033" y="558680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3" name="Google Shape;583;p20"/>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0"/>
          <p:cNvSpPr/>
          <p:nvPr/>
        </p:nvSpPr>
        <p:spPr>
          <a:xfrm rot="10800000" flipH="1">
            <a:off x="2585942" y="59706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5" name="Google Shape;585;p20"/>
          <p:cNvGrpSpPr/>
          <p:nvPr/>
        </p:nvGrpSpPr>
        <p:grpSpPr>
          <a:xfrm>
            <a:off x="5147599" y="890737"/>
            <a:ext cx="714761" cy="797669"/>
            <a:chOff x="5932213" y="4153080"/>
            <a:chExt cx="714761" cy="797669"/>
          </a:xfrm>
        </p:grpSpPr>
        <p:sp>
          <p:nvSpPr>
            <p:cNvPr id="586" name="Google Shape;586;p2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2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2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1" name="Google Shape;601;p20"/>
          <p:cNvGrpSpPr/>
          <p:nvPr/>
        </p:nvGrpSpPr>
        <p:grpSpPr>
          <a:xfrm>
            <a:off x="8099619" y="5661568"/>
            <a:ext cx="718538" cy="497904"/>
            <a:chOff x="9711053" y="4291818"/>
            <a:chExt cx="718538" cy="497904"/>
          </a:xfrm>
        </p:grpSpPr>
        <p:sp>
          <p:nvSpPr>
            <p:cNvPr id="602" name="Google Shape;602;p20"/>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0"/>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0"/>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0"/>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0"/>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7" name="Google Shape;607;p20"/>
          <p:cNvGrpSpPr/>
          <p:nvPr/>
        </p:nvGrpSpPr>
        <p:grpSpPr>
          <a:xfrm>
            <a:off x="10412711" y="4663833"/>
            <a:ext cx="757664" cy="739072"/>
            <a:chOff x="2714053" y="3696339"/>
            <a:chExt cx="757664" cy="739072"/>
          </a:xfrm>
        </p:grpSpPr>
        <p:sp>
          <p:nvSpPr>
            <p:cNvPr id="608" name="Google Shape;608;p20"/>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0"/>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0"/>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0"/>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20"/>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0"/>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0"/>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5" name="Google Shape;615;p20"/>
          <p:cNvGrpSpPr/>
          <p:nvPr/>
        </p:nvGrpSpPr>
        <p:grpSpPr>
          <a:xfrm>
            <a:off x="9377004" y="837727"/>
            <a:ext cx="679947" cy="652506"/>
            <a:chOff x="3896486" y="3679569"/>
            <a:chExt cx="792294" cy="760319"/>
          </a:xfrm>
        </p:grpSpPr>
        <p:sp>
          <p:nvSpPr>
            <p:cNvPr id="616" name="Google Shape;616;p2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2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2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0" name="Google Shape;620;p20"/>
          <p:cNvGrpSpPr/>
          <p:nvPr/>
        </p:nvGrpSpPr>
        <p:grpSpPr>
          <a:xfrm rot="742108">
            <a:off x="1083385" y="1069488"/>
            <a:ext cx="741052" cy="743051"/>
            <a:chOff x="7970244" y="-543333"/>
            <a:chExt cx="741045" cy="743044"/>
          </a:xfrm>
        </p:grpSpPr>
        <p:sp>
          <p:nvSpPr>
            <p:cNvPr id="621" name="Google Shape;621;p2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0"/>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0"/>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147"/>
        <p:cNvGrpSpPr/>
        <p:nvPr/>
      </p:nvGrpSpPr>
      <p:grpSpPr>
        <a:xfrm>
          <a:off x="0" y="0"/>
          <a:ext cx="0" cy="0"/>
          <a:chOff x="0" y="0"/>
          <a:chExt cx="0" cy="0"/>
        </a:xfrm>
      </p:grpSpPr>
      <p:sp>
        <p:nvSpPr>
          <p:cNvPr id="148" name="Google Shape;148;p5"/>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9" name="Google Shape;149;p5"/>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50" name="Google Shape;150;p5"/>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151" name="Google Shape;151;p5"/>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2" name="Google Shape;152;p5"/>
          <p:cNvSpPr txBox="1">
            <a:spLocks noGrp="1"/>
          </p:cNvSpPr>
          <p:nvPr>
            <p:ph type="body" idx="1"/>
          </p:nvPr>
        </p:nvSpPr>
        <p:spPr>
          <a:xfrm>
            <a:off x="837275"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3" name="Google Shape;153;p5"/>
          <p:cNvSpPr txBox="1">
            <a:spLocks noGrp="1"/>
          </p:cNvSpPr>
          <p:nvPr>
            <p:ph type="body" idx="2"/>
          </p:nvPr>
        </p:nvSpPr>
        <p:spPr>
          <a:xfrm>
            <a:off x="4555664"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4" name="Google Shape;154;p5"/>
          <p:cNvSpPr txBox="1">
            <a:spLocks noGrp="1"/>
          </p:cNvSpPr>
          <p:nvPr>
            <p:ph type="body" idx="3"/>
          </p:nvPr>
        </p:nvSpPr>
        <p:spPr>
          <a:xfrm>
            <a:off x="837275"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5" name="Google Shape;155;p5"/>
          <p:cNvSpPr txBox="1">
            <a:spLocks noGrp="1"/>
          </p:cNvSpPr>
          <p:nvPr>
            <p:ph type="body" idx="4"/>
          </p:nvPr>
        </p:nvSpPr>
        <p:spPr>
          <a:xfrm>
            <a:off x="4555664"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6" name="Google Shape;156;p5"/>
          <p:cNvSpPr txBox="1">
            <a:spLocks noGrp="1"/>
          </p:cNvSpPr>
          <p:nvPr>
            <p:ph type="title" idx="5"/>
          </p:nvPr>
        </p:nvSpPr>
        <p:spPr>
          <a:xfrm>
            <a:off x="837275"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7" name="Google Shape;157;p5"/>
          <p:cNvSpPr txBox="1">
            <a:spLocks noGrp="1"/>
          </p:cNvSpPr>
          <p:nvPr>
            <p:ph type="title" idx="6"/>
          </p:nvPr>
        </p:nvSpPr>
        <p:spPr>
          <a:xfrm>
            <a:off x="4555664"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8" name="Google Shape;158;p5"/>
          <p:cNvSpPr txBox="1">
            <a:spLocks noGrp="1"/>
          </p:cNvSpPr>
          <p:nvPr>
            <p:ph type="title" idx="7"/>
          </p:nvPr>
        </p:nvSpPr>
        <p:spPr>
          <a:xfrm>
            <a:off x="837275"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9" name="Google Shape;159;p5"/>
          <p:cNvSpPr txBox="1">
            <a:spLocks noGrp="1"/>
          </p:cNvSpPr>
          <p:nvPr>
            <p:ph type="title" idx="8"/>
          </p:nvPr>
        </p:nvSpPr>
        <p:spPr>
          <a:xfrm>
            <a:off x="4555664"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0" name="Google Shape;160;p5"/>
          <p:cNvSpPr txBox="1">
            <a:spLocks noGrp="1"/>
          </p:cNvSpPr>
          <p:nvPr>
            <p:ph type="body" idx="9"/>
          </p:nvPr>
        </p:nvSpPr>
        <p:spPr>
          <a:xfrm>
            <a:off x="8274053"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1" name="Google Shape;161;p5"/>
          <p:cNvSpPr txBox="1">
            <a:spLocks noGrp="1"/>
          </p:cNvSpPr>
          <p:nvPr>
            <p:ph type="body" idx="13"/>
          </p:nvPr>
        </p:nvSpPr>
        <p:spPr>
          <a:xfrm>
            <a:off x="8274053"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2" name="Google Shape;162;p5"/>
          <p:cNvSpPr txBox="1">
            <a:spLocks noGrp="1"/>
          </p:cNvSpPr>
          <p:nvPr>
            <p:ph type="title" idx="14"/>
          </p:nvPr>
        </p:nvSpPr>
        <p:spPr>
          <a:xfrm>
            <a:off x="8274053"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3" name="Google Shape;163;p5"/>
          <p:cNvSpPr txBox="1">
            <a:spLocks noGrp="1"/>
          </p:cNvSpPr>
          <p:nvPr>
            <p:ph type="title" idx="15"/>
          </p:nvPr>
        </p:nvSpPr>
        <p:spPr>
          <a:xfrm>
            <a:off x="8274053"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4" name="Google Shape;164;p5"/>
          <p:cNvSpPr/>
          <p:nvPr/>
        </p:nvSpPr>
        <p:spPr>
          <a:xfrm flipH="1">
            <a:off x="10602025" y="7052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5"/>
          <p:cNvSpPr/>
          <p:nvPr/>
        </p:nvSpPr>
        <p:spPr>
          <a:xfrm rot="-459229">
            <a:off x="727621" y="99652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66" name="Google Shape;166;p5"/>
          <p:cNvGrpSpPr/>
          <p:nvPr/>
        </p:nvGrpSpPr>
        <p:grpSpPr>
          <a:xfrm rot="-1479810">
            <a:off x="874385" y="934718"/>
            <a:ext cx="735272" cy="651165"/>
            <a:chOff x="3116097" y="-1477902"/>
            <a:chExt cx="735251" cy="651147"/>
          </a:xfrm>
        </p:grpSpPr>
        <p:sp>
          <p:nvSpPr>
            <p:cNvPr id="167" name="Google Shape;167;p5"/>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5"/>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5"/>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5"/>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5"/>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5"/>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5"/>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5"/>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 name="Google Shape;175;p5"/>
          <p:cNvGrpSpPr/>
          <p:nvPr/>
        </p:nvGrpSpPr>
        <p:grpSpPr>
          <a:xfrm>
            <a:off x="9844361" y="639008"/>
            <a:ext cx="757664" cy="739072"/>
            <a:chOff x="2714053" y="3696339"/>
            <a:chExt cx="757664" cy="739072"/>
          </a:xfrm>
        </p:grpSpPr>
        <p:sp>
          <p:nvSpPr>
            <p:cNvPr id="176" name="Google Shape;176;p5"/>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5"/>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5"/>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5"/>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5"/>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5"/>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5"/>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3" name="Google Shape;183;p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bg>
      <p:bgPr>
        <a:solidFill>
          <a:schemeClr val="lt1"/>
        </a:solidFill>
        <a:effectLst/>
      </p:bgPr>
    </p:bg>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2451438" y="2012900"/>
            <a:ext cx="7389300" cy="20661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86" name="Google Shape;186;p6"/>
          <p:cNvSpPr txBox="1">
            <a:spLocks noGrp="1"/>
          </p:cNvSpPr>
          <p:nvPr>
            <p:ph type="body" idx="1"/>
          </p:nvPr>
        </p:nvSpPr>
        <p:spPr>
          <a:xfrm>
            <a:off x="2451438" y="4096550"/>
            <a:ext cx="7389300"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87" name="Google Shape;187;p6"/>
          <p:cNvSpPr/>
          <p:nvPr/>
        </p:nvSpPr>
        <p:spPr>
          <a:xfrm>
            <a:off x="6134513" y="243975"/>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8" name="Google Shape;188;p6"/>
          <p:cNvSpPr/>
          <p:nvPr/>
        </p:nvSpPr>
        <p:spPr>
          <a:xfrm>
            <a:off x="10143496" y="5301879"/>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9" name="Google Shape;189;p6"/>
          <p:cNvSpPr/>
          <p:nvPr/>
        </p:nvSpPr>
        <p:spPr>
          <a:xfrm>
            <a:off x="10492238" y="100503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0" name="Google Shape;190;p6"/>
          <p:cNvSpPr/>
          <p:nvPr/>
        </p:nvSpPr>
        <p:spPr>
          <a:xfrm rot="-2064314">
            <a:off x="1150852" y="735842"/>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1" name="Google Shape;191;p6"/>
          <p:cNvGrpSpPr/>
          <p:nvPr/>
        </p:nvGrpSpPr>
        <p:grpSpPr>
          <a:xfrm rot="9627747">
            <a:off x="7191034" y="5535176"/>
            <a:ext cx="2295466" cy="966819"/>
            <a:chOff x="4590347" y="1490179"/>
            <a:chExt cx="1314037" cy="558745"/>
          </a:xfrm>
        </p:grpSpPr>
        <p:sp>
          <p:nvSpPr>
            <p:cNvPr id="192" name="Google Shape;192;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4" name="Google Shape;194;p6"/>
          <p:cNvSpPr/>
          <p:nvPr/>
        </p:nvSpPr>
        <p:spPr>
          <a:xfrm rot="2085787">
            <a:off x="1783165" y="5387897"/>
            <a:ext cx="513724" cy="677202"/>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 name="Google Shape;195;p6"/>
          <p:cNvGrpSpPr/>
          <p:nvPr/>
        </p:nvGrpSpPr>
        <p:grpSpPr>
          <a:xfrm>
            <a:off x="792107" y="4395297"/>
            <a:ext cx="687238" cy="651187"/>
            <a:chOff x="1759452" y="6189595"/>
            <a:chExt cx="687238" cy="651187"/>
          </a:xfrm>
        </p:grpSpPr>
        <p:sp>
          <p:nvSpPr>
            <p:cNvPr id="196" name="Google Shape;196;p6"/>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6"/>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6"/>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6"/>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6"/>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6"/>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 name="Google Shape;202;p6"/>
          <p:cNvGrpSpPr/>
          <p:nvPr/>
        </p:nvGrpSpPr>
        <p:grpSpPr>
          <a:xfrm>
            <a:off x="10609751" y="1052466"/>
            <a:ext cx="537539" cy="527370"/>
            <a:chOff x="3769213" y="6330241"/>
            <a:chExt cx="537539" cy="527370"/>
          </a:xfrm>
        </p:grpSpPr>
        <p:sp>
          <p:nvSpPr>
            <p:cNvPr id="203" name="Google Shape;203;p6"/>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6"/>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6"/>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6"/>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6"/>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6"/>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6"/>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6"/>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6"/>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6"/>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3" name="Google Shape;213;p6"/>
          <p:cNvSpPr/>
          <p:nvPr/>
        </p:nvSpPr>
        <p:spPr>
          <a:xfrm rot="9520326">
            <a:off x="7924615" y="40812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 name="Google Shape;214;p6"/>
          <p:cNvGrpSpPr/>
          <p:nvPr/>
        </p:nvGrpSpPr>
        <p:grpSpPr>
          <a:xfrm rot="-4452001">
            <a:off x="3795180" y="5250259"/>
            <a:ext cx="372275" cy="1536667"/>
            <a:chOff x="2748074" y="4303871"/>
            <a:chExt cx="377938" cy="1362206"/>
          </a:xfrm>
        </p:grpSpPr>
        <p:sp>
          <p:nvSpPr>
            <p:cNvPr id="215" name="Google Shape;215;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 name="Google Shape;217;p6"/>
          <p:cNvGrpSpPr/>
          <p:nvPr/>
        </p:nvGrpSpPr>
        <p:grpSpPr>
          <a:xfrm>
            <a:off x="6204737" y="208512"/>
            <a:ext cx="714761" cy="797669"/>
            <a:chOff x="5932213" y="4153080"/>
            <a:chExt cx="714761" cy="797669"/>
          </a:xfrm>
        </p:grpSpPr>
        <p:sp>
          <p:nvSpPr>
            <p:cNvPr id="218" name="Google Shape;218;p6"/>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6"/>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6"/>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6"/>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6"/>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6"/>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6"/>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6"/>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6"/>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6"/>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6"/>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6"/>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6"/>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6"/>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6"/>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3" name="Google Shape;233;p6"/>
          <p:cNvGrpSpPr/>
          <p:nvPr/>
        </p:nvGrpSpPr>
        <p:grpSpPr>
          <a:xfrm>
            <a:off x="10269082" y="5376643"/>
            <a:ext cx="718538" cy="497904"/>
            <a:chOff x="9711053" y="4291818"/>
            <a:chExt cx="718538" cy="497904"/>
          </a:xfrm>
        </p:grpSpPr>
        <p:sp>
          <p:nvSpPr>
            <p:cNvPr id="234" name="Google Shape;234;p6"/>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6"/>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6"/>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6"/>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6"/>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 name="Google Shape;239;p6"/>
          <p:cNvGrpSpPr/>
          <p:nvPr/>
        </p:nvGrpSpPr>
        <p:grpSpPr>
          <a:xfrm>
            <a:off x="9320367" y="634202"/>
            <a:ext cx="679947" cy="652506"/>
            <a:chOff x="3896486" y="3679569"/>
            <a:chExt cx="792294" cy="760319"/>
          </a:xfrm>
        </p:grpSpPr>
        <p:sp>
          <p:nvSpPr>
            <p:cNvPr id="240" name="Google Shape;240;p6"/>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6"/>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6"/>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6"/>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4" name="Google Shape;244;p6"/>
          <p:cNvSpPr/>
          <p:nvPr/>
        </p:nvSpPr>
        <p:spPr>
          <a:xfrm rot="-9375345">
            <a:off x="10849480" y="4062267"/>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5" name="Google Shape;245;p6"/>
          <p:cNvGrpSpPr/>
          <p:nvPr/>
        </p:nvGrpSpPr>
        <p:grpSpPr>
          <a:xfrm rot="742108">
            <a:off x="2515098" y="469450"/>
            <a:ext cx="741052" cy="743051"/>
            <a:chOff x="7970244" y="-543333"/>
            <a:chExt cx="741045" cy="743044"/>
          </a:xfrm>
        </p:grpSpPr>
        <p:sp>
          <p:nvSpPr>
            <p:cNvPr id="246" name="Google Shape;246;p6"/>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6"/>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6"/>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6"/>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0" name="Google Shape;250;p6"/>
          <p:cNvSpPr/>
          <p:nvPr/>
        </p:nvSpPr>
        <p:spPr>
          <a:xfrm rot="-459229">
            <a:off x="5457646" y="5822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51" name="Google Shape;251;p6"/>
          <p:cNvGrpSpPr/>
          <p:nvPr/>
        </p:nvGrpSpPr>
        <p:grpSpPr>
          <a:xfrm rot="-1479810">
            <a:off x="5604410" y="5760243"/>
            <a:ext cx="735272" cy="651165"/>
            <a:chOff x="3116097" y="-1477902"/>
            <a:chExt cx="735251" cy="651147"/>
          </a:xfrm>
        </p:grpSpPr>
        <p:sp>
          <p:nvSpPr>
            <p:cNvPr id="252" name="Google Shape;252;p6"/>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6"/>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6"/>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6"/>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6"/>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6"/>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6"/>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6"/>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 name="Google Shape;260;p6"/>
          <p:cNvGrpSpPr/>
          <p:nvPr/>
        </p:nvGrpSpPr>
        <p:grpSpPr>
          <a:xfrm rot="5029432">
            <a:off x="4334584" y="-214391"/>
            <a:ext cx="361479" cy="1726500"/>
            <a:chOff x="2748074" y="4303871"/>
            <a:chExt cx="377938" cy="1362206"/>
          </a:xfrm>
        </p:grpSpPr>
        <p:sp>
          <p:nvSpPr>
            <p:cNvPr id="261" name="Google Shape;261;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3" name="Google Shape;263;p6"/>
          <p:cNvGrpSpPr/>
          <p:nvPr/>
        </p:nvGrpSpPr>
        <p:grpSpPr>
          <a:xfrm rot="10252777">
            <a:off x="11194058" y="2151723"/>
            <a:ext cx="377916" cy="1362127"/>
            <a:chOff x="2748074" y="4303871"/>
            <a:chExt cx="377938" cy="1362206"/>
          </a:xfrm>
        </p:grpSpPr>
        <p:sp>
          <p:nvSpPr>
            <p:cNvPr id="264" name="Google Shape;264;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6" name="Google Shape;266;p6"/>
          <p:cNvGrpSpPr/>
          <p:nvPr/>
        </p:nvGrpSpPr>
        <p:grpSpPr>
          <a:xfrm rot="-4227851" flipH="1">
            <a:off x="-46310" y="2627722"/>
            <a:ext cx="1905455" cy="802537"/>
            <a:chOff x="4590347" y="1490179"/>
            <a:chExt cx="1314037" cy="558745"/>
          </a:xfrm>
        </p:grpSpPr>
        <p:sp>
          <p:nvSpPr>
            <p:cNvPr id="267" name="Google Shape;267;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269"/>
        <p:cNvGrpSpPr/>
        <p:nvPr/>
      </p:nvGrpSpPr>
      <p:grpSpPr>
        <a:xfrm>
          <a:off x="0" y="0"/>
          <a:ext cx="0" cy="0"/>
          <a:chOff x="0" y="0"/>
          <a:chExt cx="0" cy="0"/>
        </a:xfrm>
      </p:grpSpPr>
      <p:sp>
        <p:nvSpPr>
          <p:cNvPr id="270" name="Google Shape;270;p7"/>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1" name="Google Shape;271;p7"/>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72" name="Google Shape;272;p7"/>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sp>
        <p:nvSpPr>
          <p:cNvPr id="273" name="Google Shape;273;p7"/>
          <p:cNvSpPr txBox="1">
            <a:spLocks noGrp="1"/>
          </p:cNvSpPr>
          <p:nvPr>
            <p:ph type="subTitle" idx="1"/>
          </p:nvPr>
        </p:nvSpPr>
        <p:spPr>
          <a:xfrm>
            <a:off x="873350" y="1813775"/>
            <a:ext cx="49611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solidFill>
                  <a:schemeClr val="dk1"/>
                </a:solidFill>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4" name="Google Shape;274;p7"/>
          <p:cNvSpPr txBox="1">
            <a:spLocks noGrp="1"/>
          </p:cNvSpPr>
          <p:nvPr>
            <p:ph type="subTitle" idx="2"/>
          </p:nvPr>
        </p:nvSpPr>
        <p:spPr>
          <a:xfrm>
            <a:off x="6464148" y="1813775"/>
            <a:ext cx="49608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5" name="Google Shape;275;p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76" name="Google Shape;276;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77" name="Google Shape;277;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pic>
        <p:nvPicPr>
          <p:cNvPr id="278" name="Google Shape;278;p7"/>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grpSp>
        <p:nvGrpSpPr>
          <p:cNvPr id="279" name="Google Shape;279;p7"/>
          <p:cNvGrpSpPr/>
          <p:nvPr/>
        </p:nvGrpSpPr>
        <p:grpSpPr>
          <a:xfrm rot="-5192582">
            <a:off x="10617286" y="5243584"/>
            <a:ext cx="449405" cy="1428148"/>
            <a:chOff x="2748074" y="4303871"/>
            <a:chExt cx="449396" cy="1428120"/>
          </a:xfrm>
        </p:grpSpPr>
        <p:sp>
          <p:nvSpPr>
            <p:cNvPr id="280" name="Google Shape;280;p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7"/>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 name="Google Shape;283;p7"/>
          <p:cNvGrpSpPr/>
          <p:nvPr/>
        </p:nvGrpSpPr>
        <p:grpSpPr>
          <a:xfrm rot="742108">
            <a:off x="872285" y="5386300"/>
            <a:ext cx="741052" cy="743051"/>
            <a:chOff x="7970244" y="-543333"/>
            <a:chExt cx="741045" cy="743044"/>
          </a:xfrm>
        </p:grpSpPr>
        <p:sp>
          <p:nvSpPr>
            <p:cNvPr id="284" name="Google Shape;284;p7"/>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7"/>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7"/>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7"/>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 name="Google Shape;288;p7"/>
          <p:cNvSpPr/>
          <p:nvPr/>
        </p:nvSpPr>
        <p:spPr>
          <a:xfrm>
            <a:off x="9061002" y="5568900"/>
            <a:ext cx="7185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89" name="Google Shape;289;p7"/>
          <p:cNvGrpSpPr/>
          <p:nvPr/>
        </p:nvGrpSpPr>
        <p:grpSpPr>
          <a:xfrm>
            <a:off x="9186594" y="5643668"/>
            <a:ext cx="718538" cy="497904"/>
            <a:chOff x="9711053" y="4291818"/>
            <a:chExt cx="718538" cy="497904"/>
          </a:xfrm>
        </p:grpSpPr>
        <p:sp>
          <p:nvSpPr>
            <p:cNvPr id="290" name="Google Shape;290;p7"/>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7"/>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7"/>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7"/>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7"/>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5" name="Google Shape;295;p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96"/>
        <p:cNvGrpSpPr/>
        <p:nvPr/>
      </p:nvGrpSpPr>
      <p:grpSpPr>
        <a:xfrm>
          <a:off x="0" y="0"/>
          <a:ext cx="0" cy="0"/>
          <a:chOff x="0" y="0"/>
          <a:chExt cx="0" cy="0"/>
        </a:xfrm>
      </p:grpSpPr>
      <p:sp>
        <p:nvSpPr>
          <p:cNvPr id="297" name="Google Shape;297;p8"/>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8" name="Google Shape;298;p8"/>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99" name="Google Shape;299;p8"/>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00" name="Google Shape;300;p8"/>
          <p:cNvSpPr txBox="1">
            <a:spLocks noGrp="1"/>
          </p:cNvSpPr>
          <p:nvPr>
            <p:ph type="subTitle" idx="1"/>
          </p:nvPr>
        </p:nvSpPr>
        <p:spPr>
          <a:xfrm>
            <a:off x="2199000" y="2247825"/>
            <a:ext cx="77940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01" name="Google Shape;301;p8"/>
          <p:cNvSpPr txBox="1">
            <a:spLocks noGrp="1"/>
          </p:cNvSpPr>
          <p:nvPr>
            <p:ph type="title"/>
          </p:nvPr>
        </p:nvSpPr>
        <p:spPr>
          <a:xfrm>
            <a:off x="2199000" y="1198025"/>
            <a:ext cx="77940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02" name="Google Shape;302;p8"/>
          <p:cNvSpPr txBox="1">
            <a:spLocks noGrp="1"/>
          </p:cNvSpPr>
          <p:nvPr>
            <p:ph type="body" idx="2"/>
          </p:nvPr>
        </p:nvSpPr>
        <p:spPr>
          <a:xfrm>
            <a:off x="2199000" y="2908000"/>
            <a:ext cx="7794000" cy="21744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303" name="Google Shape;303;p8"/>
          <p:cNvGrpSpPr/>
          <p:nvPr/>
        </p:nvGrpSpPr>
        <p:grpSpPr>
          <a:xfrm>
            <a:off x="10824011" y="5368933"/>
            <a:ext cx="757664" cy="739072"/>
            <a:chOff x="2714053" y="3696339"/>
            <a:chExt cx="757664" cy="739072"/>
          </a:xfrm>
        </p:grpSpPr>
        <p:sp>
          <p:nvSpPr>
            <p:cNvPr id="304" name="Google Shape;304;p8"/>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8"/>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8"/>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8"/>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8"/>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8"/>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8"/>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1" name="Google Shape;311;p8"/>
          <p:cNvSpPr/>
          <p:nvPr/>
        </p:nvSpPr>
        <p:spPr>
          <a:xfrm>
            <a:off x="10850275" y="695326"/>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12" name="Google Shape;312;p8"/>
          <p:cNvGrpSpPr/>
          <p:nvPr/>
        </p:nvGrpSpPr>
        <p:grpSpPr>
          <a:xfrm>
            <a:off x="10876004" y="684690"/>
            <a:ext cx="679947" cy="652506"/>
            <a:chOff x="3896486" y="3679569"/>
            <a:chExt cx="792294" cy="760319"/>
          </a:xfrm>
        </p:grpSpPr>
        <p:sp>
          <p:nvSpPr>
            <p:cNvPr id="313" name="Google Shape;313;p8"/>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8"/>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8"/>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8"/>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7" name="Google Shape;317;p8"/>
          <p:cNvGrpSpPr/>
          <p:nvPr/>
        </p:nvGrpSpPr>
        <p:grpSpPr>
          <a:xfrm rot="9627747">
            <a:off x="841321" y="5255051"/>
            <a:ext cx="2295466" cy="966819"/>
            <a:chOff x="4590347" y="1490179"/>
            <a:chExt cx="1314037" cy="558745"/>
          </a:xfrm>
        </p:grpSpPr>
        <p:sp>
          <p:nvSpPr>
            <p:cNvPr id="318" name="Google Shape;318;p8"/>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8"/>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0" name="Google Shape;320;p8"/>
          <p:cNvSpPr/>
          <p:nvPr/>
        </p:nvSpPr>
        <p:spPr>
          <a:xfrm rot="1751628">
            <a:off x="735175" y="598534"/>
            <a:ext cx="614979" cy="824788"/>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8"/>
          <p:cNvSpPr/>
          <p:nvPr/>
        </p:nvSpPr>
        <p:spPr>
          <a:xfrm rot="3827317">
            <a:off x="538555" y="3018412"/>
            <a:ext cx="1008217" cy="628304"/>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322"/>
        <p:cNvGrpSpPr/>
        <p:nvPr/>
      </p:nvGrpSpPr>
      <p:grpSpPr>
        <a:xfrm>
          <a:off x="0" y="0"/>
          <a:ext cx="0" cy="0"/>
          <a:chOff x="0" y="0"/>
          <a:chExt cx="0" cy="0"/>
        </a:xfrm>
      </p:grpSpPr>
      <p:sp>
        <p:nvSpPr>
          <p:cNvPr id="323" name="Google Shape;323;p9"/>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4" name="Google Shape;324;p9"/>
          <p:cNvSpPr/>
          <p:nvPr/>
        </p:nvSpPr>
        <p:spPr>
          <a:xfrm>
            <a:off x="725509" y="648979"/>
            <a:ext cx="10740900" cy="55599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25" name="Google Shape;325;p9"/>
          <p:cNvPicPr preferRelativeResize="0"/>
          <p:nvPr/>
        </p:nvPicPr>
        <p:blipFill rotWithShape="1">
          <a:blip r:embed="rId2">
            <a:alphaModFix/>
          </a:blip>
          <a:srcRect/>
          <a:stretch/>
        </p:blipFill>
        <p:spPr>
          <a:xfrm rot="-5400000">
            <a:off x="-396950" y="2842437"/>
            <a:ext cx="1878419" cy="970517"/>
          </a:xfrm>
          <a:prstGeom prst="rect">
            <a:avLst/>
          </a:prstGeom>
          <a:noFill/>
          <a:ln>
            <a:noFill/>
          </a:ln>
          <a:effectLst>
            <a:outerShdw blurRad="50800" dist="38100" dir="10800000" algn="r" rotWithShape="0">
              <a:srgbClr val="000000">
                <a:alpha val="40000"/>
              </a:srgbClr>
            </a:outerShdw>
          </a:effectLst>
        </p:spPr>
      </p:pic>
      <p:pic>
        <p:nvPicPr>
          <p:cNvPr id="326" name="Google Shape;326;p9"/>
          <p:cNvPicPr preferRelativeResize="0"/>
          <p:nvPr/>
        </p:nvPicPr>
        <p:blipFill rotWithShape="1">
          <a:blip r:embed="rId2">
            <a:alphaModFix/>
          </a:blip>
          <a:srcRect/>
          <a:stretch/>
        </p:blipFill>
        <p:spPr>
          <a:xfrm rot="5400000">
            <a:off x="10703737" y="2842437"/>
            <a:ext cx="1878418" cy="970517"/>
          </a:xfrm>
          <a:prstGeom prst="rect">
            <a:avLst/>
          </a:prstGeom>
          <a:noFill/>
          <a:ln>
            <a:noFill/>
          </a:ln>
          <a:effectLst>
            <a:outerShdw blurRad="50800" dist="38100" algn="l" rotWithShape="0">
              <a:srgbClr val="000000">
                <a:alpha val="40000"/>
              </a:srgbClr>
            </a:outerShdw>
          </a:effectLst>
        </p:spPr>
      </p:pic>
      <p:sp>
        <p:nvSpPr>
          <p:cNvPr id="327" name="Google Shape;327;p9"/>
          <p:cNvSpPr txBox="1">
            <a:spLocks noGrp="1"/>
          </p:cNvSpPr>
          <p:nvPr>
            <p:ph type="title"/>
          </p:nvPr>
        </p:nvSpPr>
        <p:spPr>
          <a:xfrm>
            <a:off x="1488150" y="1873525"/>
            <a:ext cx="91854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328" name="Google Shape;328;p9"/>
          <p:cNvSpPr txBox="1">
            <a:spLocks noGrp="1"/>
          </p:cNvSpPr>
          <p:nvPr>
            <p:ph type="subTitle" idx="1"/>
          </p:nvPr>
        </p:nvSpPr>
        <p:spPr>
          <a:xfrm>
            <a:off x="824750" y="5363650"/>
            <a:ext cx="105552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a:p>
        </p:txBody>
      </p:sp>
      <p:sp>
        <p:nvSpPr>
          <p:cNvPr id="329" name="Google Shape;329;p9"/>
          <p:cNvSpPr/>
          <p:nvPr/>
        </p:nvSpPr>
        <p:spPr>
          <a:xfrm rot="-9520326" flipH="1">
            <a:off x="904428" y="10135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9"/>
          <p:cNvSpPr/>
          <p:nvPr/>
        </p:nvSpPr>
        <p:spPr>
          <a:xfrm rot="-459229">
            <a:off x="931621" y="52901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31" name="Google Shape;331;p9"/>
          <p:cNvGrpSpPr/>
          <p:nvPr/>
        </p:nvGrpSpPr>
        <p:grpSpPr>
          <a:xfrm rot="-1479810">
            <a:off x="1078385" y="5228368"/>
            <a:ext cx="735272" cy="651165"/>
            <a:chOff x="3116097" y="-1477902"/>
            <a:chExt cx="735251" cy="651147"/>
          </a:xfrm>
        </p:grpSpPr>
        <p:sp>
          <p:nvSpPr>
            <p:cNvPr id="332" name="Google Shape;332;p9"/>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9"/>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9"/>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9"/>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9"/>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9"/>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9"/>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9"/>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0" name="Google Shape;340;p9"/>
          <p:cNvSpPr/>
          <p:nvPr/>
        </p:nvSpPr>
        <p:spPr>
          <a:xfrm rot="8735686">
            <a:off x="10585365" y="83670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341"/>
        <p:cNvGrpSpPr/>
        <p:nvPr/>
      </p:nvGrpSpPr>
      <p:grpSpPr>
        <a:xfrm>
          <a:off x="0" y="0"/>
          <a:ext cx="0" cy="0"/>
          <a:chOff x="0" y="0"/>
          <a:chExt cx="0" cy="0"/>
        </a:xfrm>
      </p:grpSpPr>
      <p:sp>
        <p:nvSpPr>
          <p:cNvPr id="342" name="Google Shape;342;p10"/>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3" name="Google Shape;343;p1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44" name="Google Shape;344;p10"/>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45" name="Google Shape;345;p10"/>
          <p:cNvSpPr txBox="1">
            <a:spLocks noGrp="1"/>
          </p:cNvSpPr>
          <p:nvPr>
            <p:ph type="title"/>
          </p:nvPr>
        </p:nvSpPr>
        <p:spPr>
          <a:xfrm>
            <a:off x="1567050" y="1231650"/>
            <a:ext cx="9057900" cy="444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
        <p:nvSpPr>
          <p:cNvPr id="346" name="Google Shape;346;p10"/>
          <p:cNvSpPr/>
          <p:nvPr/>
        </p:nvSpPr>
        <p:spPr>
          <a:xfrm flipH="1">
            <a:off x="10252350" y="22050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7" name="Google Shape;347;p10"/>
          <p:cNvGrpSpPr/>
          <p:nvPr/>
        </p:nvGrpSpPr>
        <p:grpSpPr>
          <a:xfrm>
            <a:off x="840270" y="4004284"/>
            <a:ext cx="687238" cy="651187"/>
            <a:chOff x="1759452" y="6189595"/>
            <a:chExt cx="687238" cy="651187"/>
          </a:xfrm>
        </p:grpSpPr>
        <p:sp>
          <p:nvSpPr>
            <p:cNvPr id="348" name="Google Shape;348;p10"/>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10"/>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0"/>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0"/>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0"/>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0"/>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4" name="Google Shape;354;p10"/>
          <p:cNvSpPr/>
          <p:nvPr/>
        </p:nvSpPr>
        <p:spPr>
          <a:xfrm rot="-459229">
            <a:off x="871446" y="1096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55" name="Google Shape;355;p10"/>
          <p:cNvGrpSpPr/>
          <p:nvPr/>
        </p:nvGrpSpPr>
        <p:grpSpPr>
          <a:xfrm rot="-1479810">
            <a:off x="1018210" y="1034243"/>
            <a:ext cx="735272" cy="651165"/>
            <a:chOff x="3116097" y="-1477902"/>
            <a:chExt cx="735251" cy="651147"/>
          </a:xfrm>
        </p:grpSpPr>
        <p:sp>
          <p:nvSpPr>
            <p:cNvPr id="356" name="Google Shape;356;p10"/>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0"/>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0"/>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0"/>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0"/>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0"/>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0"/>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0"/>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4" name="Google Shape;364;p10"/>
          <p:cNvGrpSpPr/>
          <p:nvPr/>
        </p:nvGrpSpPr>
        <p:grpSpPr>
          <a:xfrm>
            <a:off x="9377004" y="837727"/>
            <a:ext cx="679947" cy="652506"/>
            <a:chOff x="3896486" y="3679569"/>
            <a:chExt cx="792294" cy="760319"/>
          </a:xfrm>
        </p:grpSpPr>
        <p:sp>
          <p:nvSpPr>
            <p:cNvPr id="365" name="Google Shape;365;p1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10"/>
          <p:cNvSpPr/>
          <p:nvPr/>
        </p:nvSpPr>
        <p:spPr>
          <a:xfrm rot="-5657992">
            <a:off x="1640545" y="5341179"/>
            <a:ext cx="715367" cy="713032"/>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71" name="Google Shape;371;p10"/>
          <p:cNvGrpSpPr/>
          <p:nvPr/>
        </p:nvGrpSpPr>
        <p:grpSpPr>
          <a:xfrm>
            <a:off x="5147599" y="890737"/>
            <a:ext cx="714761" cy="797669"/>
            <a:chOff x="5932213" y="4153080"/>
            <a:chExt cx="714761" cy="797669"/>
          </a:xfrm>
        </p:grpSpPr>
        <p:sp>
          <p:nvSpPr>
            <p:cNvPr id="372" name="Google Shape;372;p1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7" name="Google Shape;387;p10"/>
          <p:cNvSpPr/>
          <p:nvPr/>
        </p:nvSpPr>
        <p:spPr>
          <a:xfrm rot="10114145" flipH="1">
            <a:off x="4295394" y="5483630"/>
            <a:ext cx="5455075" cy="429327"/>
          </a:xfrm>
          <a:custGeom>
            <a:avLst/>
            <a:gdLst/>
            <a:ahLst/>
            <a:cxnLst/>
            <a:rect l="l" t="t" r="r" b="b"/>
            <a:pathLst>
              <a:path w="367104" h="25643" extrusionOk="0">
                <a:moveTo>
                  <a:pt x="0" y="25643"/>
                </a:moveTo>
                <a:cubicBezTo>
                  <a:pt x="7545" y="24000"/>
                  <a:pt x="25624" y="16529"/>
                  <a:pt x="45271" y="15782"/>
                </a:cubicBezTo>
                <a:cubicBezTo>
                  <a:pt x="64919" y="15035"/>
                  <a:pt x="95548" y="22654"/>
                  <a:pt x="117885" y="21160"/>
                </a:cubicBezTo>
                <a:cubicBezTo>
                  <a:pt x="140222" y="19666"/>
                  <a:pt x="158750" y="6966"/>
                  <a:pt x="179294" y="6817"/>
                </a:cubicBezTo>
                <a:cubicBezTo>
                  <a:pt x="199838" y="6668"/>
                  <a:pt x="218066" y="21385"/>
                  <a:pt x="241150" y="20264"/>
                </a:cubicBezTo>
                <a:cubicBezTo>
                  <a:pt x="264234" y="19143"/>
                  <a:pt x="296806" y="840"/>
                  <a:pt x="317798" y="93"/>
                </a:cubicBezTo>
                <a:cubicBezTo>
                  <a:pt x="338790" y="-654"/>
                  <a:pt x="358886" y="13167"/>
                  <a:pt x="367104" y="15782"/>
                </a:cubicBezTo>
              </a:path>
            </a:pathLst>
          </a:custGeom>
          <a:noFill/>
          <a:ln w="19050" cap="flat" cmpd="sng">
            <a:solidFill>
              <a:schemeClr val="accent3"/>
            </a:solidFill>
            <a:prstDash val="dash"/>
            <a:round/>
            <a:headEnd type="none" w="med" len="med"/>
            <a:tailEnd type="none" w="med" len="med"/>
          </a:ln>
        </p:spPr>
      </p:sp>
      <p:grpSp>
        <p:nvGrpSpPr>
          <p:cNvPr id="388" name="Google Shape;388;p10"/>
          <p:cNvGrpSpPr/>
          <p:nvPr/>
        </p:nvGrpSpPr>
        <p:grpSpPr>
          <a:xfrm rot="742108">
            <a:off x="9674261" y="4568293"/>
            <a:ext cx="685711" cy="709428"/>
            <a:chOff x="8025585" y="-543333"/>
            <a:chExt cx="685704" cy="709421"/>
          </a:xfrm>
        </p:grpSpPr>
        <p:sp>
          <p:nvSpPr>
            <p:cNvPr id="389" name="Google Shape;389;p1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91"/>
        <p:cNvGrpSpPr/>
        <p:nvPr/>
      </p:nvGrpSpPr>
      <p:grpSpPr>
        <a:xfrm>
          <a:off x="0" y="0"/>
          <a:ext cx="0" cy="0"/>
          <a:chOff x="0" y="0"/>
          <a:chExt cx="0" cy="0"/>
        </a:xfrm>
      </p:grpSpPr>
      <p:sp>
        <p:nvSpPr>
          <p:cNvPr id="392" name="Google Shape;392;p11"/>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3" name="Google Shape;393;p11"/>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94" name="Google Shape;394;p11"/>
          <p:cNvPicPr preferRelativeResize="0"/>
          <p:nvPr/>
        </p:nvPicPr>
        <p:blipFill rotWithShape="1">
          <a:blip r:embed="rId2">
            <a:alphaModFix/>
          </a:blip>
          <a:srcRect/>
          <a:stretch/>
        </p:blipFill>
        <p:spPr>
          <a:xfrm>
            <a:off x="5156791" y="-76188"/>
            <a:ext cx="1878418" cy="970517"/>
          </a:xfrm>
          <a:prstGeom prst="rect">
            <a:avLst/>
          </a:prstGeom>
          <a:noFill/>
          <a:ln>
            <a:noFill/>
          </a:ln>
          <a:effectLst>
            <a:outerShdw blurRad="50800" dist="38100" dir="10800000" algn="r" rotWithShape="0">
              <a:srgbClr val="000000">
                <a:alpha val="40000"/>
              </a:srgbClr>
            </a:outerShdw>
          </a:effectLst>
        </p:spPr>
      </p:pic>
      <p:sp>
        <p:nvSpPr>
          <p:cNvPr id="395" name="Google Shape;395;p11"/>
          <p:cNvSpPr txBox="1">
            <a:spLocks noGrp="1"/>
          </p:cNvSpPr>
          <p:nvPr>
            <p:ph type="subTitle" idx="1"/>
          </p:nvPr>
        </p:nvSpPr>
        <p:spPr>
          <a:xfrm>
            <a:off x="1217550" y="18989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6" name="Google Shape;396;p11"/>
          <p:cNvSpPr txBox="1">
            <a:spLocks noGrp="1"/>
          </p:cNvSpPr>
          <p:nvPr>
            <p:ph type="subTitle" idx="2"/>
          </p:nvPr>
        </p:nvSpPr>
        <p:spPr>
          <a:xfrm>
            <a:off x="1217550" y="3250751"/>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7" name="Google Shape;397;p11"/>
          <p:cNvSpPr txBox="1">
            <a:spLocks noGrp="1"/>
          </p:cNvSpPr>
          <p:nvPr>
            <p:ph type="subTitle" idx="3"/>
          </p:nvPr>
        </p:nvSpPr>
        <p:spPr>
          <a:xfrm>
            <a:off x="1217550" y="45264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8" name="Google Shape;398;p11"/>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99" name="Google Shape;399;p11"/>
          <p:cNvSpPr txBox="1">
            <a:spLocks noGrp="1"/>
          </p:cNvSpPr>
          <p:nvPr>
            <p:ph type="body" idx="4"/>
          </p:nvPr>
        </p:nvSpPr>
        <p:spPr>
          <a:xfrm>
            <a:off x="1217550" y="2309394"/>
            <a:ext cx="9755100" cy="8673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0" name="Google Shape;400;p11"/>
          <p:cNvSpPr txBox="1">
            <a:spLocks noGrp="1"/>
          </p:cNvSpPr>
          <p:nvPr>
            <p:ph type="body" idx="5"/>
          </p:nvPr>
        </p:nvSpPr>
        <p:spPr>
          <a:xfrm>
            <a:off x="1217550" y="3650530"/>
            <a:ext cx="97551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1" name="Google Shape;401;p11"/>
          <p:cNvSpPr txBox="1">
            <a:spLocks noGrp="1"/>
          </p:cNvSpPr>
          <p:nvPr>
            <p:ph type="body" idx="6"/>
          </p:nvPr>
        </p:nvSpPr>
        <p:spPr>
          <a:xfrm>
            <a:off x="1217550" y="4913779"/>
            <a:ext cx="97569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402" name="Google Shape;402;p11"/>
          <p:cNvGrpSpPr/>
          <p:nvPr/>
        </p:nvGrpSpPr>
        <p:grpSpPr>
          <a:xfrm rot="-5192582">
            <a:off x="10617963" y="5310219"/>
            <a:ext cx="377945" cy="1362233"/>
            <a:chOff x="2748074" y="4303871"/>
            <a:chExt cx="377938" cy="1362206"/>
          </a:xfrm>
        </p:grpSpPr>
        <p:sp>
          <p:nvSpPr>
            <p:cNvPr id="403" name="Google Shape;403;p11"/>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1"/>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5" name="Google Shape;405;p11"/>
          <p:cNvGrpSpPr/>
          <p:nvPr/>
        </p:nvGrpSpPr>
        <p:grpSpPr>
          <a:xfrm rot="-10057892">
            <a:off x="10756260" y="700450"/>
            <a:ext cx="741052" cy="743051"/>
            <a:chOff x="7970244" y="-543333"/>
            <a:chExt cx="741045" cy="743044"/>
          </a:xfrm>
        </p:grpSpPr>
        <p:sp>
          <p:nvSpPr>
            <p:cNvPr id="406" name="Google Shape;406;p11"/>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1"/>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1"/>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1"/>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0" name="Google Shape;410;p1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423"/>
        <p:cNvGrpSpPr/>
        <p:nvPr/>
      </p:nvGrpSpPr>
      <p:grpSpPr>
        <a:xfrm>
          <a:off x="0" y="0"/>
          <a:ext cx="0" cy="0"/>
          <a:chOff x="0" y="0"/>
          <a:chExt cx="0" cy="0"/>
        </a:xfrm>
      </p:grpSpPr>
      <p:sp>
        <p:nvSpPr>
          <p:cNvPr id="424" name="Google Shape;424;p13"/>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5" name="Google Shape;425;p13"/>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26" name="Google Shape;426;p13"/>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27" name="Google Shape;427;p13"/>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28" name="Google Shape;428;p13"/>
          <p:cNvSpPr txBox="1">
            <a:spLocks noGrp="1"/>
          </p:cNvSpPr>
          <p:nvPr>
            <p:ph type="title"/>
          </p:nvPr>
        </p:nvSpPr>
        <p:spPr>
          <a:xfrm>
            <a:off x="8684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429" name="Google Shape;429;p13"/>
          <p:cNvSpPr txBox="1">
            <a:spLocks noGrp="1"/>
          </p:cNvSpPr>
          <p:nvPr>
            <p:ph type="subTitle" idx="1"/>
          </p:nvPr>
        </p:nvSpPr>
        <p:spPr>
          <a:xfrm>
            <a:off x="8684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
        <p:nvSpPr>
          <p:cNvPr id="430" name="Google Shape;430;p13"/>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1pPr>
            <a:lvl2pPr marL="914400" lvl="1"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marL="1371600" lvl="2"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marL="1828800" lvl="3"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marL="2286000" lvl="4"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marL="2743200" lvl="5"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marL="3200400" lvl="6"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marL="3657600" lvl="7"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marL="4114800" lvl="8" indent="-34925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9" r:id="rId9"/>
    <p:sldLayoutId id="2147483661" r:id="rId10"/>
    <p:sldLayoutId id="2147483663" r:id="rId11"/>
    <p:sldLayoutId id="2147483664" r:id="rId12"/>
    <p:sldLayoutId id="2147483665" r:id="rId13"/>
    <p:sldLayoutId id="214748366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7.jfi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jfi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22"/>
          <p:cNvSpPr txBox="1">
            <a:spLocks noGrp="1"/>
          </p:cNvSpPr>
          <p:nvPr>
            <p:ph type="title"/>
          </p:nvPr>
        </p:nvSpPr>
        <p:spPr>
          <a:xfrm>
            <a:off x="2438400" y="1475874"/>
            <a:ext cx="7488292" cy="3013438"/>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4000" b="0"/>
              <a:t>NI</a:t>
            </a:r>
            <a:r>
              <a:rPr lang="en-US" sz="4000" b="0"/>
              <a:t>Ê</a:t>
            </a:r>
            <a:r>
              <a:rPr lang="en" sz="4000" b="0"/>
              <a:t>N LU</a:t>
            </a:r>
            <a:r>
              <a:rPr lang="en-US" sz="4000" b="0"/>
              <a:t>ẬN - CNTT</a:t>
            </a:r>
            <a:r>
              <a:rPr lang="en" sz="4000" b="0"/>
              <a:t> </a:t>
            </a:r>
            <a:br>
              <a:rPr lang="en" sz="4000" b="0"/>
            </a:br>
            <a:r>
              <a:rPr lang="en-US" sz="4500"/>
              <a:t>ĐỀ TÀI: WEBSITE TH</a:t>
            </a:r>
            <a:r>
              <a:rPr lang="vi-VN" sz="4500"/>
              <a:t>ƯƠN</a:t>
            </a:r>
            <a:r>
              <a:rPr lang="en-US" sz="4500"/>
              <a:t>G MẠI ĐIỆN T</a:t>
            </a:r>
            <a:r>
              <a:rPr lang="vi-VN" sz="4500"/>
              <a:t>Ử</a:t>
            </a:r>
            <a:r>
              <a:rPr lang="en-US" sz="4500"/>
              <a:t> KINH DOANH THIẾT BỊ ĐIỆN T</a:t>
            </a:r>
            <a:r>
              <a:rPr lang="vi-VN" sz="4500"/>
              <a:t>Ử</a:t>
            </a:r>
            <a:endParaRPr sz="4500"/>
          </a:p>
        </p:txBody>
      </p:sp>
      <p:sp>
        <p:nvSpPr>
          <p:cNvPr id="641" name="Google Shape;641;p22"/>
          <p:cNvSpPr txBox="1">
            <a:spLocks noGrp="1"/>
          </p:cNvSpPr>
          <p:nvPr>
            <p:ph type="subTitle" idx="1"/>
          </p:nvPr>
        </p:nvSpPr>
        <p:spPr>
          <a:xfrm>
            <a:off x="827276" y="4397195"/>
            <a:ext cx="3488050" cy="708331"/>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Gi</a:t>
            </a:r>
            <a:r>
              <a:rPr lang="en-US" err="1"/>
              <a:t>áo</a:t>
            </a:r>
            <a:r>
              <a:rPr lang="en-US"/>
              <a:t> </a:t>
            </a:r>
            <a:r>
              <a:rPr lang="en-US" err="1"/>
              <a:t>viên</a:t>
            </a:r>
            <a:r>
              <a:rPr lang="en-US"/>
              <a:t> h</a:t>
            </a:r>
            <a:r>
              <a:rPr lang="vi-VN" err="1"/>
              <a:t>ướng</a:t>
            </a:r>
            <a:r>
              <a:rPr lang="en-US"/>
              <a:t> </a:t>
            </a:r>
            <a:r>
              <a:rPr lang="en-US" err="1"/>
              <a:t>dẫn</a:t>
            </a:r>
            <a:r>
              <a:rPr lang="en-US"/>
              <a:t>:</a:t>
            </a:r>
          </a:p>
          <a:p>
            <a:pPr marL="0" lvl="0" indent="0" algn="ctr" rtl="0">
              <a:spcBef>
                <a:spcPts val="0"/>
              </a:spcBef>
              <a:spcAft>
                <a:spcPts val="0"/>
              </a:spcAft>
              <a:buNone/>
            </a:pPr>
            <a:r>
              <a:rPr lang="en-US" err="1"/>
              <a:t>TS.Thái</a:t>
            </a:r>
            <a:r>
              <a:rPr lang="en-US"/>
              <a:t> Minh </a:t>
            </a:r>
            <a:r>
              <a:rPr lang="en-US" err="1"/>
              <a:t>Tuấn</a:t>
            </a:r>
            <a:endParaRPr/>
          </a:p>
        </p:txBody>
      </p:sp>
      <p:grpSp>
        <p:nvGrpSpPr>
          <p:cNvPr id="642" name="Google Shape;642;p22"/>
          <p:cNvGrpSpPr/>
          <p:nvPr/>
        </p:nvGrpSpPr>
        <p:grpSpPr>
          <a:xfrm>
            <a:off x="9724484" y="1785816"/>
            <a:ext cx="788140" cy="2965544"/>
            <a:chOff x="8686327" y="1939200"/>
            <a:chExt cx="788140" cy="2965544"/>
          </a:xfrm>
        </p:grpSpPr>
        <p:sp>
          <p:nvSpPr>
            <p:cNvPr id="643" name="Google Shape;643;p22"/>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2"/>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2"/>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2"/>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2"/>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 name="Google Shape;641;p22">
            <a:extLst>
              <a:ext uri="{FF2B5EF4-FFF2-40B4-BE49-F238E27FC236}">
                <a16:creationId xmlns:a16="http://schemas.microsoft.com/office/drawing/2014/main" id="{DFADFC73-4780-47F9-A1CC-81CCEA8DF4B4}"/>
              </a:ext>
            </a:extLst>
          </p:cNvPr>
          <p:cNvSpPr txBox="1">
            <a:spLocks/>
          </p:cNvSpPr>
          <p:nvPr/>
        </p:nvSpPr>
        <p:spPr>
          <a:xfrm>
            <a:off x="6806345" y="4235010"/>
            <a:ext cx="3488050" cy="931470"/>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None/>
              <a:defRPr sz="1800" b="0" i="0" u="none" strike="noStrike" cap="none">
                <a:solidFill>
                  <a:schemeClr val="dk2"/>
                </a:solidFill>
                <a:latin typeface="Roboto Medium"/>
                <a:ea typeface="Roboto Medium"/>
                <a:cs typeface="Roboto Medium"/>
                <a:sym typeface="Roboto Medium"/>
              </a:defRPr>
            </a:lvl1pPr>
            <a:lvl2pPr marL="914400" marR="0" lvl="1"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0"/>
              </a:spcBef>
              <a:spcAft>
                <a:spcPts val="0"/>
              </a:spcAft>
              <a:buClr>
                <a:schemeClr val="dk2"/>
              </a:buClr>
              <a:buSzPts val="1900"/>
              <a:buFont typeface="Roboto"/>
              <a:buNone/>
              <a:defRPr sz="1900" b="0" i="0" u="none" strike="noStrike" cap="none">
                <a:solidFill>
                  <a:schemeClr val="dk2"/>
                </a:solidFill>
                <a:latin typeface="Roboto"/>
                <a:ea typeface="Roboto"/>
                <a:cs typeface="Roboto"/>
                <a:sym typeface="Roboto"/>
              </a:defRPr>
            </a:lvl9pPr>
          </a:lstStyle>
          <a:p>
            <a:pPr marL="0" indent="0" algn="ctr"/>
            <a:r>
              <a:rPr lang="en-US" err="1"/>
              <a:t>Sinh</a:t>
            </a:r>
            <a:r>
              <a:rPr lang="en-US"/>
              <a:t> </a:t>
            </a:r>
            <a:r>
              <a:rPr lang="en-US" err="1"/>
              <a:t>viên</a:t>
            </a:r>
            <a:r>
              <a:rPr lang="en-US"/>
              <a:t> </a:t>
            </a:r>
            <a:r>
              <a:rPr lang="en-US" err="1"/>
              <a:t>thực</a:t>
            </a:r>
            <a:r>
              <a:rPr lang="en-US"/>
              <a:t> </a:t>
            </a:r>
            <a:r>
              <a:rPr lang="en-US" err="1"/>
              <a:t>hiện</a:t>
            </a:r>
            <a:r>
              <a:rPr lang="en-US"/>
              <a:t>:</a:t>
            </a:r>
          </a:p>
          <a:p>
            <a:pPr marL="0" indent="0" algn="ctr"/>
            <a:r>
              <a:rPr lang="en-US"/>
              <a:t>Lê </a:t>
            </a:r>
            <a:r>
              <a:rPr lang="en-US" err="1"/>
              <a:t>Diểm</a:t>
            </a:r>
            <a:r>
              <a:rPr lang="en-US"/>
              <a:t> Trinh</a:t>
            </a:r>
          </a:p>
          <a:p>
            <a:pPr marL="0" indent="0" algn="ctr"/>
            <a:r>
              <a:rPr lang="en-US"/>
              <a:t>MSSV: B1910319</a:t>
            </a:r>
            <a:endParaRPr 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43691" y="1993534"/>
            <a:ext cx="10576950" cy="1907208"/>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6000">
                <a:highlight>
                  <a:schemeClr val="accent2"/>
                </a:highlight>
              </a:rPr>
              <a:t>4. CÁC CHỨC NĂNG CHÍNH VÀ GIAO DIỆN MINH HOẠ</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193079" y="786167"/>
            <a:ext cx="5577100" cy="258968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US" sz="5700"/>
              <a:t>S</a:t>
            </a:r>
            <a:r>
              <a:rPr lang="vi-VN" sz="5700"/>
              <a:t>ơ</a:t>
            </a:r>
            <a:r>
              <a:rPr lang="en-US" sz="5700"/>
              <a:t> đồ usercase ‘Khách hàng’</a:t>
            </a:r>
            <a:endParaRPr sz="5700"/>
          </a:p>
        </p:txBody>
      </p:sp>
      <p:sp>
        <p:nvSpPr>
          <p:cNvPr id="731" name="Google Shape;731;p31"/>
          <p:cNvSpPr/>
          <p:nvPr/>
        </p:nvSpPr>
        <p:spPr>
          <a:xfrm rot="-459229">
            <a:off x="3525755" y="3095574"/>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732" name="Google Shape;732;p31"/>
          <p:cNvGrpSpPr/>
          <p:nvPr/>
        </p:nvGrpSpPr>
        <p:grpSpPr>
          <a:xfrm rot="-1479810">
            <a:off x="3602309" y="3033639"/>
            <a:ext cx="735272" cy="651163"/>
            <a:chOff x="3116097" y="-1477902"/>
            <a:chExt cx="735251" cy="651146"/>
          </a:xfrm>
        </p:grpSpPr>
        <p:sp>
          <p:nvSpPr>
            <p:cNvPr id="733" name="Google Shape;733;p31"/>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1"/>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1"/>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1"/>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1"/>
            <p:cNvSpPr/>
            <p:nvPr/>
          </p:nvSpPr>
          <p:spPr>
            <a:xfrm>
              <a:off x="3243164" y="-1069495"/>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1"/>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1"/>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1"/>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1" name="Google Shape;741;p31"/>
          <p:cNvGrpSpPr/>
          <p:nvPr/>
        </p:nvGrpSpPr>
        <p:grpSpPr>
          <a:xfrm rot="9912433">
            <a:off x="3165359" y="4125340"/>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9377004" y="837727"/>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81419E08-C844-45DA-90C2-415946AC5AC6}"/>
              </a:ext>
            </a:extLst>
          </p:cNvPr>
          <p:cNvPicPr>
            <a:picLocks noChangeAspect="1"/>
          </p:cNvPicPr>
          <p:nvPr/>
        </p:nvPicPr>
        <p:blipFill>
          <a:blip r:embed="rId3"/>
          <a:stretch>
            <a:fillRect/>
          </a:stretch>
        </p:blipFill>
        <p:spPr>
          <a:xfrm>
            <a:off x="4893240" y="1175912"/>
            <a:ext cx="6608605" cy="50991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783771"/>
            <a:ext cx="7794000" cy="838933"/>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Chức năng ‘Khách hàng’</a:t>
            </a:r>
            <a:endParaRPr/>
          </a:p>
        </p:txBody>
      </p:sp>
      <p:sp>
        <p:nvSpPr>
          <p:cNvPr id="689" name="Google Shape;689;p26"/>
          <p:cNvSpPr txBox="1">
            <a:spLocks noGrp="1"/>
          </p:cNvSpPr>
          <p:nvPr>
            <p:ph type="body" idx="2"/>
          </p:nvPr>
        </p:nvSpPr>
        <p:spPr>
          <a:xfrm>
            <a:off x="1126672" y="1622704"/>
            <a:ext cx="4816929" cy="4451525"/>
          </a:xfrm>
          <a:prstGeom prst="rect">
            <a:avLst/>
          </a:prstGeom>
        </p:spPr>
        <p:txBody>
          <a:bodyPr spcFirstLastPara="1" wrap="square" lIns="121900" tIns="121900" rIns="121900" bIns="121900" anchor="t" anchorCtr="0">
            <a:noAutofit/>
          </a:bodyPr>
          <a:lstStyle/>
          <a:p>
            <a:pPr marL="342900" marR="0" indent="-342900" algn="just" rtl="0">
              <a:spcBef>
                <a:spcPts val="0"/>
              </a:spcBef>
              <a:spcAft>
                <a:spcPts val="0"/>
              </a:spcAft>
              <a:buClr>
                <a:srgbClr val="000000"/>
              </a:buClr>
              <a:buSzPts val="1100"/>
              <a:buFont typeface="Wingdings" panose="05000000000000000000" pitchFamily="2" charset="2"/>
              <a:buChar char="q"/>
            </a:pPr>
            <a:r>
              <a:rPr lang="en-US" sz="2000">
                <a:solidFill>
                  <a:srgbClr val="000000"/>
                </a:solidFill>
                <a:latin typeface="Arial" panose="020B0604020202020204" pitchFamily="34" charset="0"/>
                <a:cs typeface="Arial" panose="020B0604020202020204" pitchFamily="34" charset="0"/>
              </a:rPr>
              <a:t>Đánh giá sản phẩm</a:t>
            </a:r>
          </a:p>
          <a:p>
            <a:pPr marL="342900" marR="0" indent="-342900" algn="just" rtl="0">
              <a:spcBef>
                <a:spcPts val="0"/>
              </a:spcBef>
              <a:spcAft>
                <a:spcPts val="0"/>
              </a:spcAft>
              <a:buClr>
                <a:srgbClr val="000000"/>
              </a:buClr>
              <a:buSzPts val="1100"/>
              <a:buFont typeface="Wingdings" panose="05000000000000000000" pitchFamily="2" charset="2"/>
              <a:buChar char="q"/>
            </a:pPr>
            <a:r>
              <a:rPr lang="en-US" sz="2000">
                <a:solidFill>
                  <a:srgbClr val="000000"/>
                </a:solidFill>
                <a:latin typeface="Arial" panose="020B0604020202020204" pitchFamily="34" charset="0"/>
                <a:cs typeface="Arial" panose="020B0604020202020204" pitchFamily="34" charset="0"/>
              </a:rPr>
              <a:t>Quản lý sản phẩm yêu thích: </a:t>
            </a:r>
          </a:p>
          <a:p>
            <a:pPr marL="800100" lvl="1" indent="-342900" algn="just">
              <a:spcBef>
                <a:spcPts val="0"/>
              </a:spcBef>
              <a:buClr>
                <a:srgbClr val="000000"/>
              </a:buClr>
              <a:buSzPts val="1100"/>
              <a:buFont typeface="Arial" panose="020B0604020202020204" pitchFamily="34" charset="0"/>
              <a:buChar char="•"/>
            </a:pPr>
            <a:r>
              <a:rPr lang="en-US" sz="2000">
                <a:solidFill>
                  <a:srgbClr val="000000"/>
                </a:solidFill>
                <a:latin typeface="Arial" panose="020B0604020202020204" pitchFamily="34" charset="0"/>
                <a:cs typeface="Arial" panose="020B0604020202020204" pitchFamily="34" charset="0"/>
              </a:rPr>
              <a:t>Thêm sản phẩm yêu thích</a:t>
            </a:r>
          </a:p>
          <a:p>
            <a:pPr marL="800100" lvl="1" indent="-342900" algn="just">
              <a:spcBef>
                <a:spcPts val="0"/>
              </a:spcBef>
              <a:buClr>
                <a:srgbClr val="000000"/>
              </a:buClr>
              <a:buSzPts val="1100"/>
              <a:buFont typeface="Arial" panose="020B0604020202020204" pitchFamily="34" charset="0"/>
              <a:buChar char="•"/>
            </a:pPr>
            <a:r>
              <a:rPr lang="en-US" sz="2000">
                <a:solidFill>
                  <a:srgbClr val="000000"/>
                </a:solidFill>
                <a:latin typeface="Arial" panose="020B0604020202020204" pitchFamily="34" charset="0"/>
                <a:cs typeface="Arial" panose="020B0604020202020204" pitchFamily="34" charset="0"/>
              </a:rPr>
              <a:t>Xoá sản phẩm yêu thích</a:t>
            </a:r>
          </a:p>
          <a:p>
            <a:pPr marL="342900" marR="0" indent="-342900" algn="just" rtl="0">
              <a:spcBef>
                <a:spcPts val="0"/>
              </a:spcBef>
              <a:spcAft>
                <a:spcPts val="0"/>
              </a:spcAft>
              <a:buClr>
                <a:srgbClr val="000000"/>
              </a:buClr>
              <a:buSzPts val="1100"/>
              <a:buFont typeface="Wingdings" panose="05000000000000000000" pitchFamily="2" charset="2"/>
              <a:buChar char="q"/>
            </a:pPr>
            <a:r>
              <a:rPr lang="en-US" sz="2000">
                <a:solidFill>
                  <a:srgbClr val="000000"/>
                </a:solidFill>
                <a:latin typeface="Arial" panose="020B0604020202020204" pitchFamily="34" charset="0"/>
                <a:cs typeface="Arial" panose="020B0604020202020204" pitchFamily="34" charset="0"/>
              </a:rPr>
              <a:t>Quản lý sản phẩm:</a:t>
            </a:r>
          </a:p>
          <a:p>
            <a:pPr marL="800100" lvl="1" indent="-342900" algn="just">
              <a:spcBef>
                <a:spcPts val="0"/>
              </a:spcBef>
              <a:buClr>
                <a:srgbClr val="000000"/>
              </a:buClr>
              <a:buSzPts val="1100"/>
              <a:buFont typeface="Arial" panose="020B0604020202020204" pitchFamily="34" charset="0"/>
              <a:buChar char="•"/>
            </a:pPr>
            <a:r>
              <a:rPr lang="en-US" sz="2000">
                <a:solidFill>
                  <a:schemeClr val="tx1"/>
                </a:solidFill>
                <a:effectLst/>
              </a:rPr>
              <a:t>Đặt câu hỏi, bình luận về sản phẩm</a:t>
            </a:r>
          </a:p>
          <a:p>
            <a:pPr marL="800100" lvl="1" indent="-342900" algn="just">
              <a:spcBef>
                <a:spcPts val="0"/>
              </a:spcBef>
              <a:buFont typeface="Arial" panose="020B0604020202020204" pitchFamily="34" charset="0"/>
              <a:buChar char="•"/>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Tìm sản phẩm : </a:t>
            </a:r>
            <a:endParaRPr lang="en-US" sz="2000">
              <a:effectLst/>
            </a:endParaRPr>
          </a:p>
          <a:p>
            <a:pPr lvl="1" indent="0" algn="just">
              <a:spcBef>
                <a:spcPts val="0"/>
              </a:spcBef>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Tìm theo tên, khoản giá, danh mục, cấu hình sản phẩm, th</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ươn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g hiệu, loại sản phẩm …..</a:t>
            </a:r>
          </a:p>
        </p:txBody>
      </p:sp>
      <p:sp>
        <p:nvSpPr>
          <p:cNvPr id="4" name="Google Shape;689;p26">
            <a:extLst>
              <a:ext uri="{FF2B5EF4-FFF2-40B4-BE49-F238E27FC236}">
                <a16:creationId xmlns:a16="http://schemas.microsoft.com/office/drawing/2014/main" id="{F1612712-2647-451D-A586-0A3FF3FC2313}"/>
              </a:ext>
            </a:extLst>
          </p:cNvPr>
          <p:cNvSpPr txBox="1">
            <a:spLocks/>
          </p:cNvSpPr>
          <p:nvPr/>
        </p:nvSpPr>
        <p:spPr>
          <a:xfrm>
            <a:off x="6248401" y="1622704"/>
            <a:ext cx="5312228" cy="466379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342900" indent="-342900" algn="just">
              <a:buFont typeface="Wingdings" panose="05000000000000000000" pitchFamily="2" charset="2"/>
              <a:buChar char="q"/>
            </a:pP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Quản lý giỏ hàng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a:t>
            </a:r>
          </a:p>
          <a:p>
            <a:pPr marL="800100" marR="0" indent="-342900" algn="just" rtl="0">
              <a:spcBef>
                <a:spcPts val="0"/>
              </a:spcBef>
              <a:spcAft>
                <a:spcPts val="0"/>
              </a:spcAft>
              <a:buFont typeface="Arial" panose="020B0604020202020204" pitchFamily="34" charset="0"/>
              <a:buChar char="•"/>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Thêm sản phẩm vào giỏ hàng</a:t>
            </a:r>
            <a:endParaRPr lang="en-US" sz="2000">
              <a:effectLst/>
            </a:endParaRPr>
          </a:p>
          <a:p>
            <a:pPr marL="800100" indent="-342900" algn="just">
              <a:buFont typeface="Arial" panose="020B0604020202020204" pitchFamily="34" charset="0"/>
              <a:buChar char="•"/>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Xoá sản phẩm khỏi giỏ hàng: xoá theo mã, xoá tất cả sản phẩm</a:t>
            </a:r>
            <a:endParaRPr lang="en-US" sz="2000">
              <a:effectLst/>
            </a:endParaRPr>
          </a:p>
          <a:p>
            <a:pPr marL="800100" marR="0" indent="-342900" algn="just" rtl="0">
              <a:spcBef>
                <a:spcPts val="0"/>
              </a:spcBef>
              <a:spcAft>
                <a:spcPts val="0"/>
              </a:spcAft>
              <a:buFont typeface="Arial" panose="020B0604020202020204" pitchFamily="34" charset="0"/>
              <a:buChar char="•"/>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Cập nhật số l</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ượng</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sản phẩm trong giỏ</a:t>
            </a:r>
          </a:p>
          <a:p>
            <a:pPr marL="800100" marR="0" indent="-342900" algn="just" rtl="0">
              <a:spcBef>
                <a:spcPts val="0"/>
              </a:spcBef>
              <a:spcAft>
                <a:spcPts val="0"/>
              </a:spcAft>
              <a:buFont typeface="Arial" panose="020B0604020202020204" pitchFamily="34" charset="0"/>
              <a:buChar char="•"/>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Đặt hàng</a:t>
            </a:r>
          </a:p>
          <a:p>
            <a:pPr marL="342900" indent="-342900" algn="just">
              <a:buFont typeface="Wingdings" panose="05000000000000000000" pitchFamily="2" charset="2"/>
              <a:buChar char="q"/>
            </a:pPr>
            <a:r>
              <a:rPr lang="en-US" sz="2000">
                <a:solidFill>
                  <a:srgbClr val="000000"/>
                </a:solidFill>
                <a:latin typeface="Arial" panose="020B0604020202020204" pitchFamily="34" charset="0"/>
                <a:cs typeface="Arial" panose="020B0604020202020204" pitchFamily="34" charset="0"/>
              </a:rPr>
              <a:t>Quản lý lịch sử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a:t>
            </a:r>
            <a:endParaRPr lang="vi-VN" sz="2000"/>
          </a:p>
          <a:p>
            <a:pPr marL="800100" marR="0" indent="-342900" algn="just" rtl="0">
              <a:spcBef>
                <a:spcPts val="0"/>
              </a:spcBef>
              <a:spcAft>
                <a:spcPts val="0"/>
              </a:spcAft>
              <a:buFont typeface="Arial" panose="020B0604020202020204" pitchFamily="34" charset="0"/>
              <a:buChar char="•"/>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Tìm đ</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hàng</a:t>
            </a:r>
          </a:p>
          <a:p>
            <a:pPr marL="800100" marR="0" indent="-342900" algn="just" rtl="0">
              <a:spcBef>
                <a:spcPts val="0"/>
              </a:spcBef>
              <a:spcAft>
                <a:spcPts val="0"/>
              </a:spcAft>
              <a:buFont typeface="Arial" panose="020B0604020202020204" pitchFamily="34" charset="0"/>
              <a:buChar char="•"/>
            </a:pPr>
            <a:r>
              <a:rPr lang="en-US" sz="2000">
                <a:solidFill>
                  <a:srgbClr val="000000"/>
                </a:solidFill>
                <a:latin typeface="Arial" panose="020B0604020202020204" pitchFamily="34" charset="0"/>
                <a:cs typeface="Arial" panose="020B0604020202020204" pitchFamily="34" charset="0"/>
              </a:rPr>
              <a:t>Xem chi tiết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800100" marR="0" indent="-342900" algn="just" rtl="0">
              <a:spcBef>
                <a:spcPts val="0"/>
              </a:spcBef>
              <a:spcAft>
                <a:spcPts val="0"/>
              </a:spcAft>
              <a:buFont typeface="Arial" panose="020B0604020202020204" pitchFamily="34" charset="0"/>
              <a:buChar char="•"/>
            </a:pPr>
            <a:r>
              <a:rPr lang="en-US" sz="2000">
                <a:solidFill>
                  <a:srgbClr val="000000"/>
                </a:solidFill>
                <a:latin typeface="Arial" panose="020B0604020202020204" pitchFamily="34" charset="0"/>
                <a:cs typeface="Arial" panose="020B0604020202020204" pitchFamily="34" charset="0"/>
              </a:rPr>
              <a:t>Xem thông tin bảo hành</a:t>
            </a:r>
          </a:p>
          <a:p>
            <a:pPr marL="800100" marR="0" indent="-342900" algn="just" rtl="0">
              <a:spcBef>
                <a:spcPts val="0"/>
              </a:spcBef>
              <a:spcAft>
                <a:spcPts val="0"/>
              </a:spcAft>
              <a:buFont typeface="Arial" panose="020B0604020202020204" pitchFamily="34" charset="0"/>
              <a:buChar char="•"/>
            </a:pPr>
            <a:r>
              <a:rPr lang="en-US" sz="2000">
                <a:solidFill>
                  <a:srgbClr val="000000"/>
                </a:solidFill>
                <a:latin typeface="Arial" panose="020B0604020202020204" pitchFamily="34" charset="0"/>
                <a:cs typeface="Arial" panose="020B0604020202020204" pitchFamily="34" charset="0"/>
              </a:rPr>
              <a:t>Huỷ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800100" marR="0" indent="-342900" algn="just" rtl="0">
              <a:spcBef>
                <a:spcPts val="0"/>
              </a:spcBef>
              <a:spcAft>
                <a:spcPts val="0"/>
              </a:spcAft>
              <a:buFont typeface="Arial" panose="020B0604020202020204" pitchFamily="34" charset="0"/>
              <a:buChar char="•"/>
            </a:pPr>
            <a:r>
              <a:rPr lang="en-US" sz="2000">
                <a:solidFill>
                  <a:srgbClr val="000000"/>
                </a:solidFill>
                <a:latin typeface="Arial" panose="020B0604020202020204" pitchFamily="34" charset="0"/>
                <a:cs typeface="Arial" panose="020B0604020202020204" pitchFamily="34" charset="0"/>
              </a:rPr>
              <a:t>Xác nhận đã nhận hàng</a:t>
            </a:r>
          </a:p>
        </p:txBody>
      </p:sp>
    </p:spTree>
    <p:extLst>
      <p:ext uri="{BB962C8B-B14F-4D97-AF65-F5344CB8AC3E}">
        <p14:creationId xmlns:p14="http://schemas.microsoft.com/office/powerpoint/2010/main" val="3240546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4" name="Google Shape;754;p32"/>
          <p:cNvSpPr txBox="1">
            <a:spLocks noGrp="1"/>
          </p:cNvSpPr>
          <p:nvPr>
            <p:ph type="title"/>
          </p:nvPr>
        </p:nvSpPr>
        <p:spPr>
          <a:xfrm>
            <a:off x="1368266" y="2186327"/>
            <a:ext cx="4603770" cy="1893669"/>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7000"/>
              <a:buNone/>
            </a:pPr>
            <a:r>
              <a:rPr lang="en" sz="4900">
                <a:highlight>
                  <a:schemeClr val="accent2"/>
                </a:highlight>
              </a:rPr>
              <a:t>S</a:t>
            </a:r>
            <a:r>
              <a:rPr lang="vi-VN" sz="4900">
                <a:highlight>
                  <a:schemeClr val="accent2"/>
                </a:highlight>
              </a:rPr>
              <a:t>ơ</a:t>
            </a:r>
            <a:r>
              <a:rPr lang="en-US" sz="4900">
                <a:highlight>
                  <a:schemeClr val="accent2"/>
                </a:highlight>
              </a:rPr>
              <a:t> đồ usecase ‘Nhân viên’</a:t>
            </a:r>
            <a:r>
              <a:rPr lang="en" sz="4900">
                <a:highlight>
                  <a:schemeClr val="accent2"/>
                </a:highlight>
              </a:rPr>
              <a:t>.</a:t>
            </a:r>
            <a:endParaRPr sz="4900">
              <a:highlight>
                <a:schemeClr val="accent2"/>
              </a:highlight>
            </a:endParaRPr>
          </a:p>
        </p:txBody>
      </p:sp>
      <p:sp>
        <p:nvSpPr>
          <p:cNvPr id="756" name="Google Shape;756;p32"/>
          <p:cNvSpPr/>
          <p:nvPr/>
        </p:nvSpPr>
        <p:spPr>
          <a:xfrm>
            <a:off x="600850" y="234337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57" name="Google Shape;757;p32"/>
          <p:cNvGrpSpPr/>
          <p:nvPr/>
        </p:nvGrpSpPr>
        <p:grpSpPr>
          <a:xfrm>
            <a:off x="10833486" y="5505383"/>
            <a:ext cx="757664" cy="739072"/>
            <a:chOff x="2714053" y="3696339"/>
            <a:chExt cx="757664" cy="739072"/>
          </a:xfrm>
        </p:grpSpPr>
        <p:sp>
          <p:nvSpPr>
            <p:cNvPr id="758" name="Google Shape;758;p3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5" name="Google Shape;765;p32"/>
          <p:cNvSpPr/>
          <p:nvPr/>
        </p:nvSpPr>
        <p:spPr>
          <a:xfrm rot="-9375345">
            <a:off x="540204" y="612695"/>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859F5873-A70B-4F46-9C2D-BF63695A12D8}"/>
              </a:ext>
            </a:extLst>
          </p:cNvPr>
          <p:cNvPicPr>
            <a:picLocks noChangeAspect="1"/>
          </p:cNvPicPr>
          <p:nvPr/>
        </p:nvPicPr>
        <p:blipFill>
          <a:blip r:embed="rId3"/>
          <a:stretch>
            <a:fillRect/>
          </a:stretch>
        </p:blipFill>
        <p:spPr>
          <a:xfrm>
            <a:off x="5011548" y="737607"/>
            <a:ext cx="6901778" cy="508739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783771"/>
            <a:ext cx="7794000" cy="838933"/>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Chức năng ‘Nhân viên’</a:t>
            </a:r>
            <a:endParaRPr/>
          </a:p>
        </p:txBody>
      </p:sp>
      <p:sp>
        <p:nvSpPr>
          <p:cNvPr id="689" name="Google Shape;689;p26"/>
          <p:cNvSpPr txBox="1">
            <a:spLocks noGrp="1"/>
          </p:cNvSpPr>
          <p:nvPr>
            <p:ph type="body" idx="2"/>
          </p:nvPr>
        </p:nvSpPr>
        <p:spPr>
          <a:xfrm>
            <a:off x="1126672" y="1410436"/>
            <a:ext cx="4816929" cy="4663794"/>
          </a:xfrm>
          <a:prstGeom prst="rect">
            <a:avLst/>
          </a:prstGeom>
        </p:spPr>
        <p:txBody>
          <a:bodyPr spcFirstLastPara="1" wrap="square" lIns="121900" tIns="121900" rIns="121900" bIns="121900" anchor="t" anchorCtr="0">
            <a:noAutofit/>
          </a:bodyPr>
          <a:lstStyle/>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Đăng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nhập, đăng xuất.</a:t>
            </a:r>
          </a:p>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Cập nhật thông tin cá nhân, đổi mật khẩu.</a:t>
            </a:r>
          </a:p>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Quản lý hỏi đáp:</a:t>
            </a:r>
          </a:p>
          <a:p>
            <a:pPr marL="800100" lvl="1" indent="-342900" algn="just">
              <a:spcBef>
                <a:spcPts val="0"/>
              </a:spcBef>
              <a:buClr>
                <a:srgbClr val="000000"/>
              </a:buClr>
              <a:buSzPts val="1100"/>
              <a:buFont typeface="Arial" panose="020B0604020202020204" pitchFamily="34" charset="0"/>
              <a:buChar char="•"/>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Trả lời câu hỏi của khách</a:t>
            </a:r>
          </a:p>
          <a:p>
            <a:pPr marL="800100" lvl="1" indent="-342900" algn="just">
              <a:spcBef>
                <a:spcPts val="0"/>
              </a:spcBef>
              <a:buClr>
                <a:srgbClr val="000000"/>
              </a:buClr>
              <a:buSzPts val="1100"/>
              <a:buFont typeface="Arial" panose="020B0604020202020204" pitchFamily="34" charset="0"/>
              <a:buChar char="•"/>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Tìm câu hỏi</a:t>
            </a:r>
          </a:p>
          <a:p>
            <a:pPr marL="342900" marR="0" indent="-342900" algn="just" rtl="0">
              <a:spcBef>
                <a:spcPts val="0"/>
              </a:spcBef>
              <a:spcAft>
                <a:spcPts val="0"/>
              </a:spcAft>
              <a:buClr>
                <a:srgbClr val="000000"/>
              </a:buClr>
              <a:buSzPts val="1100"/>
              <a:buFont typeface="Wingdings" panose="05000000000000000000" pitchFamily="2" charset="2"/>
              <a:buChar char="ü"/>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Quản lý bảo hành sản phẩm</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 </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Xem thông tin bảo hành.</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Thêm thông tin bảo hành.</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Cập nhật thông tin bảo hành.</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Tìm thông tin bảo hành theo mã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Xoá thông tin bảo hành theo mã.</a:t>
            </a:r>
          </a:p>
        </p:txBody>
      </p:sp>
      <p:sp>
        <p:nvSpPr>
          <p:cNvPr id="4" name="Google Shape;689;p26">
            <a:extLst>
              <a:ext uri="{FF2B5EF4-FFF2-40B4-BE49-F238E27FC236}">
                <a16:creationId xmlns:a16="http://schemas.microsoft.com/office/drawing/2014/main" id="{F1612712-2647-451D-A586-0A3FF3FC2313}"/>
              </a:ext>
            </a:extLst>
          </p:cNvPr>
          <p:cNvSpPr txBox="1">
            <a:spLocks/>
          </p:cNvSpPr>
          <p:nvPr/>
        </p:nvSpPr>
        <p:spPr>
          <a:xfrm>
            <a:off x="5943601" y="1410434"/>
            <a:ext cx="5617028" cy="505568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285750" indent="-285750" algn="just">
              <a:buFont typeface="Wingdings" panose="05000000000000000000" pitchFamily="2" charset="2"/>
              <a:buChar char="ü"/>
            </a:pP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Quản lý </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thống kê:</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tổng số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cá nhân đã xử lý</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Xem tổng doanh thu.</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doanh thu cá nhân theo: ngày, tháng, năm</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Tìm và xem số l</a:t>
            </a:r>
            <a:r>
              <a:rPr lang="vi-VN" sz="2000">
                <a:solidFill>
                  <a:srgbClr val="000000"/>
                </a:solidFill>
                <a:effectLst/>
                <a:latin typeface="Arial" panose="020B0604020202020204" pitchFamily="34" charset="0"/>
                <a:cs typeface="Arial" panose="020B0604020202020204" pitchFamily="34" charset="0"/>
              </a:rPr>
              <a:t>ượng</a:t>
            </a:r>
            <a:r>
              <a:rPr lang="en-US" sz="2000">
                <a:solidFill>
                  <a:srgbClr val="000000"/>
                </a:solidFill>
                <a:effectLst/>
                <a:latin typeface="Arial" panose="020B0604020202020204" pitchFamily="34" charset="0"/>
                <a:cs typeface="Arial" panose="020B0604020202020204" pitchFamily="34" charset="0"/>
              </a:rPr>
              <a:t> sản phẩm mà cá nhân bán đ</a:t>
            </a:r>
            <a:r>
              <a:rPr lang="vi-VN" sz="2000">
                <a:solidFill>
                  <a:srgbClr val="000000"/>
                </a:solidFill>
                <a:effectLst/>
                <a:latin typeface="Arial" panose="020B0604020202020204" pitchFamily="34" charset="0"/>
                <a:cs typeface="Arial" panose="020B0604020202020204" pitchFamily="34" charset="0"/>
              </a:rPr>
              <a:t>ượ</a:t>
            </a:r>
            <a:r>
              <a:rPr lang="en-US" sz="2000">
                <a:solidFill>
                  <a:srgbClr val="000000"/>
                </a:solidFill>
                <a:effectLst/>
                <a:latin typeface="Arial" panose="020B0604020202020204" pitchFamily="34" charset="0"/>
                <a:cs typeface="Arial" panose="020B0604020202020204" pitchFamily="34" charset="0"/>
              </a:rPr>
              <a:t>c theo: ngày, tháng, năm.</a:t>
            </a:r>
            <a:endParaRPr lang="en-US" sz="2000">
              <a:effectLst/>
            </a:endParaRPr>
          </a:p>
          <a:p>
            <a:pPr marL="285750" indent="-285750" algn="just">
              <a:buFont typeface="Wingdings" panose="05000000000000000000" pitchFamily="2" charset="2"/>
              <a:buChar char="ü"/>
            </a:pPr>
            <a:r>
              <a:rPr lang="en-US" sz="2000">
                <a:solidFill>
                  <a:srgbClr val="000000"/>
                </a:solidFill>
                <a:latin typeface="Arial" panose="020B0604020202020204" pitchFamily="34" charset="0"/>
                <a:cs typeface="Arial" panose="020B0604020202020204" pitchFamily="34" charset="0"/>
              </a:rPr>
              <a:t>Quản lý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a:t>
            </a:r>
            <a:endParaRPr lang="vi-VN" sz="2000"/>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Xem chi tiết đ</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Tìm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theo mã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Xủ lý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pPr>
            <a:r>
              <a:rPr lang="en-US" sz="2000">
                <a:solidFill>
                  <a:srgbClr val="000000"/>
                </a:solidFill>
                <a:latin typeface="Arial" panose="020B0604020202020204" pitchFamily="34" charset="0"/>
                <a:cs typeface="Arial" panose="020B0604020202020204" pitchFamily="34" charset="0"/>
              </a:rPr>
              <a:t> Huỷ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pPr>
            <a:r>
              <a:rPr lang="en-US" sz="2000">
                <a:solidFill>
                  <a:srgbClr val="000000"/>
                </a:solidFill>
                <a:latin typeface="Arial" panose="020B0604020202020204" pitchFamily="34" charset="0"/>
                <a:cs typeface="Arial" panose="020B0604020202020204" pitchFamily="34" charset="0"/>
              </a:rPr>
              <a:t> Xác nhận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buNone/>
            </a:pPr>
            <a:r>
              <a:rPr lang="en-US" sz="200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15648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558349" y="1403194"/>
            <a:ext cx="3448969" cy="3645692"/>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US" sz="5700"/>
              <a:t>S</a:t>
            </a:r>
            <a:r>
              <a:rPr lang="vi-VN" sz="5700"/>
              <a:t>ơ</a:t>
            </a:r>
            <a:r>
              <a:rPr lang="en-US" sz="5700"/>
              <a:t> đồ usercase ‘Quản trị viên’</a:t>
            </a:r>
            <a:endParaRPr sz="5700"/>
          </a:p>
        </p:txBody>
      </p:sp>
      <p:sp>
        <p:nvSpPr>
          <p:cNvPr id="731" name="Google Shape;731;p31"/>
          <p:cNvSpPr/>
          <p:nvPr/>
        </p:nvSpPr>
        <p:spPr>
          <a:xfrm rot="-459229">
            <a:off x="428324" y="760311"/>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732" name="Google Shape;732;p31"/>
          <p:cNvGrpSpPr/>
          <p:nvPr/>
        </p:nvGrpSpPr>
        <p:grpSpPr>
          <a:xfrm rot="-1479810">
            <a:off x="500891" y="706125"/>
            <a:ext cx="735272" cy="651163"/>
            <a:chOff x="3116097" y="-1477902"/>
            <a:chExt cx="735251" cy="651146"/>
          </a:xfrm>
        </p:grpSpPr>
        <p:sp>
          <p:nvSpPr>
            <p:cNvPr id="733" name="Google Shape;733;p31"/>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1"/>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1"/>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1"/>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1"/>
            <p:cNvSpPr/>
            <p:nvPr/>
          </p:nvSpPr>
          <p:spPr>
            <a:xfrm>
              <a:off x="3243164" y="-1069495"/>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1"/>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1"/>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1"/>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1" name="Google Shape;741;p31"/>
          <p:cNvGrpSpPr/>
          <p:nvPr/>
        </p:nvGrpSpPr>
        <p:grpSpPr>
          <a:xfrm rot="9912433">
            <a:off x="704083" y="5477913"/>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11035987" y="603475"/>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22FD726B-3931-424D-B531-109718871ACC}"/>
              </a:ext>
            </a:extLst>
          </p:cNvPr>
          <p:cNvPicPr>
            <a:picLocks noChangeAspect="1"/>
          </p:cNvPicPr>
          <p:nvPr/>
        </p:nvPicPr>
        <p:blipFill>
          <a:blip r:embed="rId3"/>
          <a:stretch>
            <a:fillRect/>
          </a:stretch>
        </p:blipFill>
        <p:spPr>
          <a:xfrm>
            <a:off x="3556679" y="603475"/>
            <a:ext cx="8236754" cy="5905334"/>
          </a:xfrm>
          <a:prstGeom prst="rect">
            <a:avLst/>
          </a:prstGeom>
        </p:spPr>
      </p:pic>
    </p:spTree>
    <p:extLst>
      <p:ext uri="{BB962C8B-B14F-4D97-AF65-F5344CB8AC3E}">
        <p14:creationId xmlns:p14="http://schemas.microsoft.com/office/powerpoint/2010/main" val="3989248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783771"/>
            <a:ext cx="7794000" cy="838933"/>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Chức năng ‘Quản trị viên’</a:t>
            </a:r>
            <a:endParaRPr/>
          </a:p>
        </p:txBody>
      </p:sp>
      <p:sp>
        <p:nvSpPr>
          <p:cNvPr id="689" name="Google Shape;689;p26"/>
          <p:cNvSpPr txBox="1">
            <a:spLocks noGrp="1"/>
          </p:cNvSpPr>
          <p:nvPr>
            <p:ph type="body" idx="2"/>
          </p:nvPr>
        </p:nvSpPr>
        <p:spPr>
          <a:xfrm>
            <a:off x="1126672" y="1622704"/>
            <a:ext cx="4816929" cy="4451525"/>
          </a:xfrm>
          <a:prstGeom prst="rect">
            <a:avLst/>
          </a:prstGeom>
        </p:spPr>
        <p:txBody>
          <a:bodyPr spcFirstLastPara="1" wrap="square" lIns="121900" tIns="121900" rIns="121900" bIns="121900" anchor="t" anchorCtr="0">
            <a:noAutofit/>
          </a:bodyPr>
          <a:lstStyle/>
          <a:p>
            <a:pPr marL="342900" marR="0" indent="-342900" algn="just" rtl="0">
              <a:spcBef>
                <a:spcPts val="0"/>
              </a:spcBef>
              <a:spcAft>
                <a:spcPts val="0"/>
              </a:spcAft>
              <a:buClr>
                <a:srgbClr val="000000"/>
              </a:buClr>
              <a:buSzPts val="1100"/>
              <a:buFont typeface="Wingdings" panose="05000000000000000000" pitchFamily="2" charset="2"/>
              <a:buChar char="q"/>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Đăng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nhập, đăng xuất.</a:t>
            </a:r>
          </a:p>
          <a:p>
            <a:pPr marL="342900" marR="0" indent="-342900" algn="just" rtl="0">
              <a:spcBef>
                <a:spcPts val="0"/>
              </a:spcBef>
              <a:spcAft>
                <a:spcPts val="0"/>
              </a:spcAft>
              <a:buClr>
                <a:srgbClr val="000000"/>
              </a:buClr>
              <a:buSzPts val="1100"/>
              <a:buFont typeface="Wingdings" panose="05000000000000000000" pitchFamily="2" charset="2"/>
              <a:buChar char="q"/>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Quản lý thống kê</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n-US" sz="2000">
              <a:effectLst/>
            </a:endParaRP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Tìm và xem thống kê doanh thu theo: ngày, tháng, năm.</a:t>
            </a:r>
          </a:p>
          <a:p>
            <a:pPr marL="457200" marR="0" indent="0" algn="just" rtl="0">
              <a:spcBef>
                <a:spcPts val="0"/>
              </a:spcBef>
              <a:spcAft>
                <a:spcPts val="0"/>
              </a:spcAft>
            </a:pP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Tìm và xem thống kê số l</a:t>
            </a: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ượng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sản phẩm bán đ</a:t>
            </a: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ượ</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c theo: ngày, tháng, năm</a:t>
            </a:r>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Tìm và xem thống kê doanh thu, số l</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ượng</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đ</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hàng của từng</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 nhân viên theo: ngày, tháng, năm.</a:t>
            </a:r>
            <a:endPar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457200" marR="0" indent="0" algn="just" rtl="0">
              <a:spcBef>
                <a:spcPts val="0"/>
              </a:spcBef>
              <a:spcAft>
                <a:spcPts val="0"/>
              </a:spcAft>
            </a:pPr>
            <a:endParaRPr lang="en-US" sz="2000">
              <a:solidFill>
                <a:srgbClr val="000000"/>
              </a:solidFill>
              <a:effectLst/>
              <a:latin typeface="Arial" panose="020B0604020202020204" pitchFamily="34" charset="0"/>
              <a:cs typeface="Arial" panose="020B0604020202020204" pitchFamily="34" charset="0"/>
            </a:endParaRPr>
          </a:p>
        </p:txBody>
      </p:sp>
      <p:sp>
        <p:nvSpPr>
          <p:cNvPr id="4" name="Google Shape;689;p26">
            <a:extLst>
              <a:ext uri="{FF2B5EF4-FFF2-40B4-BE49-F238E27FC236}">
                <a16:creationId xmlns:a16="http://schemas.microsoft.com/office/drawing/2014/main" id="{F1612712-2647-451D-A586-0A3FF3FC2313}"/>
              </a:ext>
            </a:extLst>
          </p:cNvPr>
          <p:cNvSpPr txBox="1">
            <a:spLocks/>
          </p:cNvSpPr>
          <p:nvPr/>
        </p:nvSpPr>
        <p:spPr>
          <a:xfrm>
            <a:off x="5943601" y="1400281"/>
            <a:ext cx="5617028" cy="50658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ctr" rtl="0">
              <a:lnSpc>
                <a:spcPct val="115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342900" indent="-342900" algn="just">
              <a:buFont typeface="Wingdings" panose="05000000000000000000" pitchFamily="2" charset="2"/>
              <a:buChar char="q"/>
            </a:pP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Quản lý </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nhân viên, th</a:t>
            </a:r>
            <a:r>
              <a:rPr lang="vi-VN" sz="2000">
                <a:solidFill>
                  <a:srgbClr val="000000"/>
                </a:solidFill>
                <a:latin typeface="Arial" panose="020B0604020202020204" pitchFamily="34" charset="0"/>
                <a:ea typeface="Arial" panose="020B0604020202020204" pitchFamily="34" charset="0"/>
                <a:cs typeface="Arial" panose="020B0604020202020204" pitchFamily="34" charset="0"/>
              </a:rPr>
              <a:t>ươn</a:t>
            </a:r>
            <a:r>
              <a:rPr lang="en-US" sz="2000">
                <a:solidFill>
                  <a:srgbClr val="000000"/>
                </a:solidFill>
                <a:latin typeface="Arial" panose="020B0604020202020204" pitchFamily="34" charset="0"/>
                <a:ea typeface="Arial" panose="020B0604020202020204" pitchFamily="34" charset="0"/>
                <a:cs typeface="Arial" panose="020B0604020202020204" pitchFamily="34" charset="0"/>
              </a:rPr>
              <a:t>g hiệu, danh mục, sản phẩm…..:</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Xem thông tin</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Thê</a:t>
            </a:r>
            <a:r>
              <a:rPr lang="en-US" sz="2000">
                <a:solidFill>
                  <a:srgbClr val="000000"/>
                </a:solidFill>
                <a:latin typeface="Arial" panose="020B0604020202020204" pitchFamily="34" charset="0"/>
                <a:cs typeface="Arial" panose="020B0604020202020204" pitchFamily="34" charset="0"/>
              </a:rPr>
              <a:t>m thông tin</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Tìm</a:t>
            </a:r>
          </a:p>
          <a:p>
            <a:pPr marL="457200" marR="0" indent="0" algn="just" rtl="0">
              <a:spcBef>
                <a:spcPts val="0"/>
              </a:spcBef>
              <a:spcAft>
                <a:spcPts val="0"/>
              </a:spcAft>
            </a:pPr>
            <a:r>
              <a:rPr lang="en-US" sz="2000">
                <a:solidFill>
                  <a:srgbClr val="000000"/>
                </a:solidFill>
                <a:effectLst/>
                <a:latin typeface="Arial" panose="020B0604020202020204" pitchFamily="34" charset="0"/>
                <a:cs typeface="Arial" panose="020B0604020202020204" pitchFamily="34" charset="0"/>
              </a:rPr>
              <a:t> Cập nhật thông tin</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Xoá: xoá theo mã số, xoá tất cả</a:t>
            </a:r>
            <a:endParaRPr lang="en-US" sz="2000">
              <a:effectLst/>
            </a:endParaRPr>
          </a:p>
          <a:p>
            <a:pPr marL="342900" indent="-342900" algn="just">
              <a:buFont typeface="Wingdings" panose="05000000000000000000" pitchFamily="2" charset="2"/>
              <a:buChar char="q"/>
            </a:pPr>
            <a:r>
              <a:rPr lang="en-US" sz="2000">
                <a:solidFill>
                  <a:srgbClr val="000000"/>
                </a:solidFill>
                <a:latin typeface="Arial" panose="020B0604020202020204" pitchFamily="34" charset="0"/>
                <a:cs typeface="Arial" panose="020B0604020202020204" pitchFamily="34" charset="0"/>
              </a:rPr>
              <a:t>Quản lý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a:t>
            </a:r>
            <a:endParaRPr lang="vi-VN" sz="2000"/>
          </a:p>
          <a:p>
            <a:pPr marL="457200" marR="0" indent="0" algn="just" rtl="0">
              <a:spcBef>
                <a:spcPts val="0"/>
              </a:spcBef>
              <a:spcAft>
                <a:spcPts val="0"/>
              </a:spcAft>
            </a:pP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Xem chi tiết đ</a:t>
            </a:r>
            <a:r>
              <a:rPr lang="vi-VN"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ơn</a:t>
            </a:r>
            <a:r>
              <a:rPr lang="en-US" sz="2000" b="0" i="0">
                <a:solidFill>
                  <a:srgbClr val="000000"/>
                </a:solidFill>
                <a:effectLst/>
                <a:latin typeface="Arial" panose="020B0604020202020204" pitchFamily="34" charset="0"/>
                <a:ea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Tìm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 theo mã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marL="457200" marR="0" indent="0" algn="just" rtl="0">
              <a:spcBef>
                <a:spcPts val="0"/>
              </a:spcBef>
              <a:spcAft>
                <a:spcPts val="0"/>
              </a:spcAft>
            </a:pPr>
            <a:r>
              <a:rPr lang="en-US" sz="2000">
                <a:solidFill>
                  <a:srgbClr val="000000"/>
                </a:solidFill>
                <a:latin typeface="Arial" panose="020B0604020202020204" pitchFamily="34" charset="0"/>
                <a:cs typeface="Arial" panose="020B0604020202020204" pitchFamily="34" charset="0"/>
              </a:rPr>
              <a:t> Xủ lý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pPr>
            <a:r>
              <a:rPr lang="en-US" sz="2000">
                <a:solidFill>
                  <a:srgbClr val="000000"/>
                </a:solidFill>
                <a:latin typeface="Arial" panose="020B0604020202020204" pitchFamily="34" charset="0"/>
                <a:cs typeface="Arial" panose="020B0604020202020204" pitchFamily="34" charset="0"/>
              </a:rPr>
              <a:t> Huỷ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hàng</a:t>
            </a:r>
          </a:p>
          <a:p>
            <a:pPr lvl="1" indent="0" algn="just">
              <a:spcBef>
                <a:spcPts val="0"/>
              </a:spcBef>
            </a:pPr>
            <a:r>
              <a:rPr lang="en-US" sz="2000">
                <a:solidFill>
                  <a:srgbClr val="000000"/>
                </a:solidFill>
                <a:latin typeface="Arial" panose="020B0604020202020204" pitchFamily="34" charset="0"/>
                <a:cs typeface="Arial" panose="020B0604020202020204" pitchFamily="34" charset="0"/>
              </a:rPr>
              <a:t> Xác nhận đ</a:t>
            </a:r>
            <a:r>
              <a:rPr lang="vi-VN" sz="2000">
                <a:solidFill>
                  <a:srgbClr val="000000"/>
                </a:solidFill>
                <a:latin typeface="Arial" panose="020B0604020202020204" pitchFamily="34" charset="0"/>
                <a:cs typeface="Arial" panose="020B0604020202020204" pitchFamily="34" charset="0"/>
              </a:rPr>
              <a:t>ơn</a:t>
            </a:r>
            <a:r>
              <a:rPr lang="en-US" sz="2000">
                <a:solidFill>
                  <a:srgbClr val="000000"/>
                </a:solidFill>
                <a:latin typeface="Arial" panose="020B0604020202020204" pitchFamily="34" charset="0"/>
                <a:cs typeface="Arial" panose="020B0604020202020204" pitchFamily="34" charset="0"/>
              </a:rPr>
              <a:t> hang</a:t>
            </a:r>
          </a:p>
          <a:p>
            <a:pPr lvl="1" indent="0" algn="just">
              <a:spcBef>
                <a:spcPts val="0"/>
              </a:spcBef>
              <a:buNone/>
            </a:pPr>
            <a:r>
              <a:rPr lang="en-US" sz="200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72527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104" name="Google Shape;1104;p38"/>
          <p:cNvSpPr txBox="1">
            <a:spLocks noGrp="1"/>
          </p:cNvSpPr>
          <p:nvPr>
            <p:ph type="title"/>
          </p:nvPr>
        </p:nvSpPr>
        <p:spPr>
          <a:xfrm>
            <a:off x="695704" y="1685374"/>
            <a:ext cx="1563847" cy="2033734"/>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highlight>
                  <a:schemeClr val="accent2"/>
                </a:highlight>
              </a:rPr>
              <a:t>C</a:t>
            </a:r>
            <a:r>
              <a:rPr lang="vi-VN">
                <a:highlight>
                  <a:schemeClr val="accent2"/>
                </a:highlight>
              </a:rPr>
              <a:t>ơ</a:t>
            </a:r>
            <a:r>
              <a:rPr lang="en">
                <a:highlight>
                  <a:schemeClr val="accent2"/>
                </a:highlight>
              </a:rPr>
              <a:t> s</a:t>
            </a:r>
            <a:r>
              <a:rPr lang="en-US">
                <a:highlight>
                  <a:schemeClr val="accent2"/>
                </a:highlight>
              </a:rPr>
              <a:t>ở dữ liệu</a:t>
            </a:r>
            <a:endParaRPr>
              <a:highlight>
                <a:schemeClr val="accent2"/>
              </a:highlight>
            </a:endParaRPr>
          </a:p>
        </p:txBody>
      </p:sp>
      <p:grpSp>
        <p:nvGrpSpPr>
          <p:cNvPr id="1106" name="Google Shape;1106;p38"/>
          <p:cNvGrpSpPr/>
          <p:nvPr/>
        </p:nvGrpSpPr>
        <p:grpSpPr>
          <a:xfrm>
            <a:off x="10680055" y="2115538"/>
            <a:ext cx="788140" cy="2965544"/>
            <a:chOff x="8686327" y="1939200"/>
            <a:chExt cx="788140" cy="2965544"/>
          </a:xfrm>
        </p:grpSpPr>
        <p:sp>
          <p:nvSpPr>
            <p:cNvPr id="1107" name="Google Shape;1107;p38"/>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38"/>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38"/>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38"/>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38"/>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2" name="Google Shape;1112;p38"/>
          <p:cNvSpPr/>
          <p:nvPr/>
        </p:nvSpPr>
        <p:spPr>
          <a:xfrm rot="-459229">
            <a:off x="5457546" y="52824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13" name="Google Shape;1113;p38"/>
          <p:cNvGrpSpPr/>
          <p:nvPr/>
        </p:nvGrpSpPr>
        <p:grpSpPr>
          <a:xfrm rot="-1479810">
            <a:off x="5604310" y="5220668"/>
            <a:ext cx="735272" cy="651165"/>
            <a:chOff x="3116097" y="-1477902"/>
            <a:chExt cx="735251" cy="651147"/>
          </a:xfrm>
        </p:grpSpPr>
        <p:sp>
          <p:nvSpPr>
            <p:cNvPr id="1114" name="Google Shape;1114;p38"/>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38"/>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38"/>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38"/>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38"/>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38"/>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38"/>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38"/>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2" name="Google Shape;1122;p38"/>
          <p:cNvGrpSpPr/>
          <p:nvPr/>
        </p:nvGrpSpPr>
        <p:grpSpPr>
          <a:xfrm flipH="1">
            <a:off x="695704" y="911177"/>
            <a:ext cx="679947" cy="652506"/>
            <a:chOff x="3896486" y="3679569"/>
            <a:chExt cx="792294" cy="760319"/>
          </a:xfrm>
        </p:grpSpPr>
        <p:sp>
          <p:nvSpPr>
            <p:cNvPr id="1123" name="Google Shape;1123;p38"/>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38"/>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38"/>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38"/>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27" name="Google Shape;1127;p38"/>
          <p:cNvSpPr/>
          <p:nvPr/>
        </p:nvSpPr>
        <p:spPr>
          <a:xfrm rot="-5400000">
            <a:off x="1547000" y="44622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91E05321-80D6-41DF-9F8A-12CB2A1DB749}"/>
              </a:ext>
            </a:extLst>
          </p:cNvPr>
          <p:cNvPicPr>
            <a:picLocks noChangeAspect="1"/>
          </p:cNvPicPr>
          <p:nvPr/>
        </p:nvPicPr>
        <p:blipFill>
          <a:blip r:embed="rId3"/>
          <a:stretch>
            <a:fillRect/>
          </a:stretch>
        </p:blipFill>
        <p:spPr>
          <a:xfrm>
            <a:off x="2525900" y="360750"/>
            <a:ext cx="9208644" cy="628692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37"/>
          <p:cNvSpPr txBox="1">
            <a:spLocks noGrp="1"/>
          </p:cNvSpPr>
          <p:nvPr>
            <p:ph type="title"/>
          </p:nvPr>
        </p:nvSpPr>
        <p:spPr>
          <a:xfrm>
            <a:off x="836648" y="777177"/>
            <a:ext cx="10505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Quy tr</a:t>
            </a:r>
            <a:r>
              <a:rPr lang="en-US"/>
              <a:t>ình thực hiện</a:t>
            </a:r>
            <a:endParaRPr/>
          </a:p>
        </p:txBody>
      </p:sp>
      <p:sp>
        <p:nvSpPr>
          <p:cNvPr id="1050" name="Google Shape;1050;p37"/>
          <p:cNvSpPr txBox="1">
            <a:spLocks noGrp="1"/>
          </p:cNvSpPr>
          <p:nvPr>
            <p:ph type="subTitle" idx="1"/>
          </p:nvPr>
        </p:nvSpPr>
        <p:spPr>
          <a:xfrm>
            <a:off x="515637" y="1589219"/>
            <a:ext cx="1847400" cy="95638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Ph</a:t>
            </a:r>
            <a:r>
              <a:rPr lang="en-US">
                <a:solidFill>
                  <a:schemeClr val="dk1"/>
                </a:solidFill>
                <a:highlight>
                  <a:schemeClr val="accent2"/>
                </a:highlight>
              </a:rPr>
              <a:t>â</a:t>
            </a:r>
            <a:r>
              <a:rPr lang="en">
                <a:solidFill>
                  <a:schemeClr val="dk1"/>
                </a:solidFill>
                <a:highlight>
                  <a:schemeClr val="accent2"/>
                </a:highlight>
              </a:rPr>
              <a:t>n t</a:t>
            </a:r>
            <a:r>
              <a:rPr lang="en-US">
                <a:solidFill>
                  <a:schemeClr val="dk1"/>
                </a:solidFill>
                <a:highlight>
                  <a:schemeClr val="accent2"/>
                </a:highlight>
              </a:rPr>
              <a:t>ích yêu cầu</a:t>
            </a:r>
            <a:endParaRPr>
              <a:solidFill>
                <a:schemeClr val="dk1"/>
              </a:solidFill>
              <a:highlight>
                <a:schemeClr val="accent2"/>
              </a:highlight>
            </a:endParaRPr>
          </a:p>
        </p:txBody>
      </p:sp>
      <p:sp>
        <p:nvSpPr>
          <p:cNvPr id="1051" name="Google Shape;1051;p37"/>
          <p:cNvSpPr txBox="1">
            <a:spLocks noGrp="1"/>
          </p:cNvSpPr>
          <p:nvPr>
            <p:ph type="body" idx="7"/>
          </p:nvPr>
        </p:nvSpPr>
        <p:spPr>
          <a:xfrm>
            <a:off x="2848170" y="2877681"/>
            <a:ext cx="3022778" cy="3555776"/>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a:t>- Mô tả tổng quan về hệ website</a:t>
            </a:r>
          </a:p>
          <a:p>
            <a:pPr marL="0" lvl="0" indent="0" algn="just" rtl="0">
              <a:spcBef>
                <a:spcPts val="0"/>
              </a:spcBef>
              <a:spcAft>
                <a:spcPts val="2100"/>
              </a:spcAft>
              <a:buNone/>
            </a:pPr>
            <a:r>
              <a:rPr lang="en-US"/>
              <a:t>- Yêu cầu chức năng, phân tích và thiết kế các mô hình hệ thống</a:t>
            </a:r>
          </a:p>
          <a:p>
            <a:pPr marL="0" lvl="0" indent="0" algn="just" rtl="0">
              <a:spcBef>
                <a:spcPts val="0"/>
              </a:spcBef>
              <a:spcAft>
                <a:spcPts val="2100"/>
              </a:spcAft>
              <a:buNone/>
            </a:pPr>
            <a:r>
              <a:rPr lang="en-US"/>
              <a:t>- Ngôn ngữ lập trình: HTML, CSS, JS, Bootstrap.</a:t>
            </a:r>
          </a:p>
          <a:p>
            <a:pPr marL="0" lvl="0" indent="0" algn="just" rtl="0">
              <a:spcBef>
                <a:spcPts val="0"/>
              </a:spcBef>
              <a:spcAft>
                <a:spcPts val="2100"/>
              </a:spcAft>
              <a:buNone/>
            </a:pPr>
            <a:r>
              <a:rPr lang="en-US"/>
              <a:t>- Hệ quản trị CSDL: MySQL</a:t>
            </a:r>
          </a:p>
          <a:p>
            <a:pPr marL="0" lvl="0" indent="0" algn="just" rtl="0">
              <a:spcBef>
                <a:spcPts val="0"/>
              </a:spcBef>
              <a:spcAft>
                <a:spcPts val="2100"/>
              </a:spcAft>
              <a:buNone/>
            </a:pPr>
            <a:endParaRPr/>
          </a:p>
        </p:txBody>
      </p:sp>
      <p:sp>
        <p:nvSpPr>
          <p:cNvPr id="1052" name="Google Shape;1052;p37"/>
          <p:cNvSpPr txBox="1">
            <a:spLocks noGrp="1"/>
          </p:cNvSpPr>
          <p:nvPr>
            <p:ph type="subTitle" idx="2"/>
          </p:nvPr>
        </p:nvSpPr>
        <p:spPr>
          <a:xfrm>
            <a:off x="2999243" y="1538256"/>
            <a:ext cx="1847400" cy="956379"/>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Thi</a:t>
            </a:r>
            <a:r>
              <a:rPr lang="en-US">
                <a:solidFill>
                  <a:schemeClr val="dk1"/>
                </a:solidFill>
                <a:highlight>
                  <a:schemeClr val="accent2"/>
                </a:highlight>
              </a:rPr>
              <a:t>ết kế và cài đặt</a:t>
            </a:r>
            <a:endParaRPr>
              <a:solidFill>
                <a:schemeClr val="dk1"/>
              </a:solidFill>
              <a:highlight>
                <a:schemeClr val="accent2"/>
              </a:highlight>
            </a:endParaRPr>
          </a:p>
        </p:txBody>
      </p:sp>
      <p:sp>
        <p:nvSpPr>
          <p:cNvPr id="1054" name="Google Shape;1054;p37"/>
          <p:cNvSpPr txBox="1">
            <a:spLocks noGrp="1"/>
          </p:cNvSpPr>
          <p:nvPr>
            <p:ph type="subTitle" idx="3"/>
          </p:nvPr>
        </p:nvSpPr>
        <p:spPr>
          <a:xfrm>
            <a:off x="4950145" y="1513997"/>
            <a:ext cx="1847400" cy="980638"/>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Co</a:t>
            </a:r>
            <a:r>
              <a:rPr lang="en-US">
                <a:solidFill>
                  <a:schemeClr val="dk1"/>
                </a:solidFill>
                <a:highlight>
                  <a:schemeClr val="accent2"/>
                </a:highlight>
              </a:rPr>
              <a:t>d</a:t>
            </a:r>
            <a:r>
              <a:rPr lang="en">
                <a:solidFill>
                  <a:schemeClr val="dk1"/>
                </a:solidFill>
                <a:highlight>
                  <a:schemeClr val="accent2"/>
                </a:highlight>
              </a:rPr>
              <a:t>e BackEn</a:t>
            </a:r>
            <a:r>
              <a:rPr lang="en-US">
                <a:solidFill>
                  <a:schemeClr val="dk1"/>
                </a:solidFill>
                <a:highlight>
                  <a:schemeClr val="accent2"/>
                </a:highlight>
              </a:rPr>
              <a:t>d</a:t>
            </a:r>
            <a:endParaRPr>
              <a:solidFill>
                <a:schemeClr val="dk1"/>
              </a:solidFill>
              <a:highlight>
                <a:schemeClr val="accent2"/>
              </a:highlight>
            </a:endParaRPr>
          </a:p>
        </p:txBody>
      </p:sp>
      <p:sp>
        <p:nvSpPr>
          <p:cNvPr id="1056" name="Google Shape;1056;p37"/>
          <p:cNvSpPr txBox="1">
            <a:spLocks noGrp="1"/>
          </p:cNvSpPr>
          <p:nvPr>
            <p:ph type="subTitle" idx="4"/>
          </p:nvPr>
        </p:nvSpPr>
        <p:spPr>
          <a:xfrm>
            <a:off x="7175982" y="1574894"/>
            <a:ext cx="18474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Co</a:t>
            </a:r>
            <a:r>
              <a:rPr lang="en-US">
                <a:solidFill>
                  <a:schemeClr val="dk1"/>
                </a:solidFill>
                <a:highlight>
                  <a:schemeClr val="accent2"/>
                </a:highlight>
              </a:rPr>
              <a:t>d</a:t>
            </a:r>
            <a:r>
              <a:rPr lang="en">
                <a:solidFill>
                  <a:schemeClr val="dk1"/>
                </a:solidFill>
                <a:highlight>
                  <a:schemeClr val="accent2"/>
                </a:highlight>
              </a:rPr>
              <a:t>e FrontEn</a:t>
            </a:r>
            <a:r>
              <a:rPr lang="en-US">
                <a:solidFill>
                  <a:schemeClr val="dk1"/>
                </a:solidFill>
                <a:highlight>
                  <a:schemeClr val="accent2"/>
                </a:highlight>
              </a:rPr>
              <a:t>d</a:t>
            </a:r>
            <a:endParaRPr>
              <a:solidFill>
                <a:schemeClr val="dk1"/>
              </a:solidFill>
              <a:highlight>
                <a:schemeClr val="accent2"/>
              </a:highlight>
            </a:endParaRPr>
          </a:p>
        </p:txBody>
      </p:sp>
      <p:sp>
        <p:nvSpPr>
          <p:cNvPr id="1057" name="Google Shape;1057;p37"/>
          <p:cNvSpPr txBox="1">
            <a:spLocks noGrp="1"/>
          </p:cNvSpPr>
          <p:nvPr>
            <p:ph type="subTitle" idx="5"/>
          </p:nvPr>
        </p:nvSpPr>
        <p:spPr>
          <a:xfrm>
            <a:off x="9401819" y="1605668"/>
            <a:ext cx="18474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dk1"/>
                </a:solidFill>
                <a:highlight>
                  <a:schemeClr val="accent2"/>
                </a:highlight>
              </a:rPr>
              <a:t>Ki</a:t>
            </a:r>
            <a:r>
              <a:rPr lang="en-US">
                <a:solidFill>
                  <a:schemeClr val="dk1"/>
                </a:solidFill>
                <a:highlight>
                  <a:schemeClr val="accent2"/>
                </a:highlight>
              </a:rPr>
              <a:t>ểm thử</a:t>
            </a:r>
            <a:endParaRPr>
              <a:solidFill>
                <a:schemeClr val="dk1"/>
              </a:solidFill>
              <a:highlight>
                <a:schemeClr val="accent2"/>
              </a:highlight>
            </a:endParaRPr>
          </a:p>
        </p:txBody>
      </p:sp>
      <p:sp>
        <p:nvSpPr>
          <p:cNvPr id="1058" name="Google Shape;1058;p37"/>
          <p:cNvSpPr txBox="1">
            <a:spLocks noGrp="1"/>
          </p:cNvSpPr>
          <p:nvPr>
            <p:ph type="body" idx="6"/>
          </p:nvPr>
        </p:nvSpPr>
        <p:spPr>
          <a:xfrm>
            <a:off x="807888" y="2836526"/>
            <a:ext cx="1847399" cy="2746876"/>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a:t>- Phân tích yêu cầu của khách hàng.</a:t>
            </a:r>
          </a:p>
          <a:p>
            <a:pPr marL="0" lvl="0" indent="0" algn="just" rtl="0">
              <a:spcBef>
                <a:spcPts val="0"/>
              </a:spcBef>
              <a:spcAft>
                <a:spcPts val="2100"/>
              </a:spcAft>
              <a:buNone/>
            </a:pPr>
            <a:r>
              <a:rPr lang="en-US"/>
              <a:t>- Đặc tả yêu cầu xây dựng hệ thống</a:t>
            </a:r>
          </a:p>
          <a:p>
            <a:pPr marL="285750" lvl="0" indent="-285750" algn="ctr" rtl="0">
              <a:spcBef>
                <a:spcPts val="0"/>
              </a:spcBef>
              <a:spcAft>
                <a:spcPts val="2100"/>
              </a:spcAft>
              <a:buFontTx/>
              <a:buChar char="-"/>
            </a:pPr>
            <a:endParaRPr/>
          </a:p>
        </p:txBody>
      </p:sp>
      <p:sp>
        <p:nvSpPr>
          <p:cNvPr id="1059" name="Google Shape;1059;p37"/>
          <p:cNvSpPr txBox="1">
            <a:spLocks noGrp="1"/>
          </p:cNvSpPr>
          <p:nvPr>
            <p:ph type="body" idx="13"/>
          </p:nvPr>
        </p:nvSpPr>
        <p:spPr>
          <a:xfrm>
            <a:off x="9536702" y="2596310"/>
            <a:ext cx="1847400" cy="2987092"/>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a:t>Kiểm thử tính đúng đắng của các chức năng</a:t>
            </a:r>
            <a:endParaRPr/>
          </a:p>
        </p:txBody>
      </p:sp>
      <p:grpSp>
        <p:nvGrpSpPr>
          <p:cNvPr id="1060" name="Google Shape;1060;p37"/>
          <p:cNvGrpSpPr/>
          <p:nvPr/>
        </p:nvGrpSpPr>
        <p:grpSpPr>
          <a:xfrm rot="10800000">
            <a:off x="4443510" y="2057608"/>
            <a:ext cx="1427438" cy="606909"/>
            <a:chOff x="4590347" y="1490179"/>
            <a:chExt cx="1314037" cy="558745"/>
          </a:xfrm>
        </p:grpSpPr>
        <p:sp>
          <p:nvSpPr>
            <p:cNvPr id="1061" name="Google Shape;1061;p37"/>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37"/>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3" name="Google Shape;1063;p37"/>
          <p:cNvGrpSpPr/>
          <p:nvPr/>
        </p:nvGrpSpPr>
        <p:grpSpPr>
          <a:xfrm rot="5400000" flipH="1">
            <a:off x="2628845" y="1905339"/>
            <a:ext cx="359125" cy="1362206"/>
            <a:chOff x="2748074" y="4303871"/>
            <a:chExt cx="377938" cy="1362206"/>
          </a:xfrm>
        </p:grpSpPr>
        <p:sp>
          <p:nvSpPr>
            <p:cNvPr id="1064" name="Google Shape;1064;p3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3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6" name="Google Shape;1066;p37"/>
          <p:cNvGrpSpPr/>
          <p:nvPr/>
        </p:nvGrpSpPr>
        <p:grpSpPr>
          <a:xfrm rot="5400000">
            <a:off x="6930075" y="1376505"/>
            <a:ext cx="377938" cy="1362206"/>
            <a:chOff x="2748074" y="4303871"/>
            <a:chExt cx="377938" cy="1362206"/>
          </a:xfrm>
        </p:grpSpPr>
        <p:sp>
          <p:nvSpPr>
            <p:cNvPr id="1067" name="Google Shape;1067;p3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3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9" name="Google Shape;1069;p37"/>
          <p:cNvGrpSpPr/>
          <p:nvPr/>
        </p:nvGrpSpPr>
        <p:grpSpPr>
          <a:xfrm flipH="1">
            <a:off x="8515940" y="1917006"/>
            <a:ext cx="1427438" cy="606909"/>
            <a:chOff x="4590347" y="1490179"/>
            <a:chExt cx="1314037" cy="558745"/>
          </a:xfrm>
        </p:grpSpPr>
        <p:sp>
          <p:nvSpPr>
            <p:cNvPr id="1070" name="Google Shape;1070;p37"/>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37"/>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9" name="Google Shape;1139;p39"/>
          <p:cNvSpPr txBox="1">
            <a:spLocks noGrp="1"/>
          </p:cNvSpPr>
          <p:nvPr>
            <p:ph type="title"/>
          </p:nvPr>
        </p:nvSpPr>
        <p:spPr>
          <a:xfrm>
            <a:off x="1373144" y="2915058"/>
            <a:ext cx="9779025" cy="1242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Minh ho</a:t>
            </a:r>
            <a:r>
              <a:rPr lang="en-US"/>
              <a:t>ạ giao diện trang chủ</a:t>
            </a:r>
            <a:r>
              <a:rPr lang="en"/>
              <a:t> </a:t>
            </a:r>
            <a:br>
              <a:rPr lang="en"/>
            </a:br>
            <a:r>
              <a:rPr lang="en">
                <a:highlight>
                  <a:schemeClr val="accent2"/>
                </a:highlight>
              </a:rPr>
              <a:t>‘KH</a:t>
            </a:r>
            <a:r>
              <a:rPr lang="en-US">
                <a:highlight>
                  <a:schemeClr val="accent2"/>
                </a:highlight>
              </a:rPr>
              <a:t>ÁCH HÀNG’</a:t>
            </a:r>
            <a:endParaRPr>
              <a:highlight>
                <a:schemeClr val="accent2"/>
              </a:highlight>
            </a:endParaRPr>
          </a:p>
        </p:txBody>
      </p:sp>
      <p:grpSp>
        <p:nvGrpSpPr>
          <p:cNvPr id="1141" name="Google Shape;1141;p39"/>
          <p:cNvGrpSpPr/>
          <p:nvPr/>
        </p:nvGrpSpPr>
        <p:grpSpPr>
          <a:xfrm flipH="1">
            <a:off x="735755" y="2027413"/>
            <a:ext cx="788140" cy="2965544"/>
            <a:chOff x="8686327" y="1939200"/>
            <a:chExt cx="788140" cy="2965544"/>
          </a:xfrm>
        </p:grpSpPr>
        <p:sp>
          <p:nvSpPr>
            <p:cNvPr id="1142" name="Google Shape;1142;p39"/>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9"/>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9"/>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9"/>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9"/>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7" name="Google Shape;1147;p39"/>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48" name="Google Shape;1148;p39"/>
          <p:cNvGrpSpPr/>
          <p:nvPr/>
        </p:nvGrpSpPr>
        <p:grpSpPr>
          <a:xfrm>
            <a:off x="5147599" y="890737"/>
            <a:ext cx="714761" cy="797669"/>
            <a:chOff x="5932213" y="4153080"/>
            <a:chExt cx="714761" cy="797669"/>
          </a:xfrm>
        </p:grpSpPr>
        <p:sp>
          <p:nvSpPr>
            <p:cNvPr id="1149" name="Google Shape;1149;p39"/>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9"/>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9"/>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9"/>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9"/>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9"/>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9"/>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9"/>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9"/>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9"/>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9"/>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9"/>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9"/>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9"/>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9"/>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4" name="Google Shape;1164;p39"/>
          <p:cNvSpPr/>
          <p:nvPr/>
        </p:nvSpPr>
        <p:spPr>
          <a:xfrm rot="1279674" flipH="1">
            <a:off x="10406278" y="53678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65" name="Google Shape;1165;p39"/>
          <p:cNvGrpSpPr/>
          <p:nvPr/>
        </p:nvGrpSpPr>
        <p:grpSpPr>
          <a:xfrm>
            <a:off x="10735861" y="794445"/>
            <a:ext cx="757664" cy="739072"/>
            <a:chOff x="2714053" y="3696339"/>
            <a:chExt cx="757664" cy="739072"/>
          </a:xfrm>
        </p:grpSpPr>
        <p:sp>
          <p:nvSpPr>
            <p:cNvPr id="1166" name="Google Shape;1166;p39"/>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9"/>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9"/>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9"/>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9"/>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39"/>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39"/>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4"/>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N</a:t>
            </a:r>
            <a:r>
              <a:rPr lang="en-US" err="1"/>
              <a:t>ội</a:t>
            </a:r>
            <a:r>
              <a:rPr lang="en-US"/>
              <a:t> dung</a:t>
            </a:r>
            <a:r>
              <a:rPr lang="en"/>
              <a:t>.</a:t>
            </a:r>
            <a:endParaRPr/>
          </a:p>
        </p:txBody>
      </p:sp>
      <p:sp>
        <p:nvSpPr>
          <p:cNvPr id="662" name="Google Shape;662;p24"/>
          <p:cNvSpPr txBox="1">
            <a:spLocks noGrp="1"/>
          </p:cNvSpPr>
          <p:nvPr>
            <p:ph type="body" idx="3"/>
          </p:nvPr>
        </p:nvSpPr>
        <p:spPr>
          <a:xfrm>
            <a:off x="837275" y="4869839"/>
            <a:ext cx="3095400" cy="123630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err="1"/>
              <a:t>Các</a:t>
            </a:r>
            <a:r>
              <a:rPr lang="en-US"/>
              <a:t> </a:t>
            </a:r>
            <a:r>
              <a:rPr lang="en-US" err="1"/>
              <a:t>chức</a:t>
            </a:r>
            <a:r>
              <a:rPr lang="en-US"/>
              <a:t> </a:t>
            </a:r>
            <a:r>
              <a:rPr lang="en-US" err="1"/>
              <a:t>năng</a:t>
            </a:r>
            <a:r>
              <a:rPr lang="en-US"/>
              <a:t> </a:t>
            </a:r>
            <a:r>
              <a:rPr lang="en-US" err="1"/>
              <a:t>chính</a:t>
            </a:r>
            <a:r>
              <a:rPr lang="en-US"/>
              <a:t> </a:t>
            </a:r>
            <a:r>
              <a:rPr lang="en-US" err="1"/>
              <a:t>mà</a:t>
            </a:r>
            <a:r>
              <a:rPr lang="en-US"/>
              <a:t> website </a:t>
            </a:r>
            <a:r>
              <a:rPr lang="en-US" err="1"/>
              <a:t>cung</a:t>
            </a:r>
            <a:r>
              <a:rPr lang="en-US"/>
              <a:t> </a:t>
            </a:r>
            <a:r>
              <a:rPr lang="en-US" err="1"/>
              <a:t>cấp</a:t>
            </a:r>
            <a:r>
              <a:rPr lang="en-US"/>
              <a:t> </a:t>
            </a:r>
            <a:r>
              <a:rPr lang="en-US" err="1"/>
              <a:t>cho</a:t>
            </a:r>
            <a:r>
              <a:rPr lang="en-US"/>
              <a:t> ng</a:t>
            </a:r>
            <a:r>
              <a:rPr lang="vi-VN" err="1"/>
              <a:t>ười</a:t>
            </a:r>
            <a:r>
              <a:rPr lang="en-US"/>
              <a:t> </a:t>
            </a:r>
            <a:r>
              <a:rPr lang="en-US" err="1"/>
              <a:t>sử</a:t>
            </a:r>
            <a:r>
              <a:rPr lang="en-US"/>
              <a:t> </a:t>
            </a:r>
            <a:r>
              <a:rPr lang="en-US" err="1"/>
              <a:t>dụng</a:t>
            </a:r>
            <a:endParaRPr/>
          </a:p>
        </p:txBody>
      </p:sp>
      <p:sp>
        <p:nvSpPr>
          <p:cNvPr id="663" name="Google Shape;663;p24"/>
          <p:cNvSpPr txBox="1">
            <a:spLocks noGrp="1"/>
          </p:cNvSpPr>
          <p:nvPr>
            <p:ph type="body" idx="4"/>
          </p:nvPr>
        </p:nvSpPr>
        <p:spPr>
          <a:xfrm>
            <a:off x="4555664" y="4869839"/>
            <a:ext cx="3095400" cy="123630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
              <a:t>Nh</a:t>
            </a:r>
            <a:r>
              <a:rPr lang="en-US" err="1"/>
              <a:t>ững</a:t>
            </a:r>
            <a:r>
              <a:rPr lang="en-US"/>
              <a:t> </a:t>
            </a:r>
            <a:r>
              <a:rPr lang="vi-VN"/>
              <a:t>ưu</a:t>
            </a:r>
            <a:r>
              <a:rPr lang="en-US"/>
              <a:t> </a:t>
            </a:r>
            <a:r>
              <a:rPr lang="en-US" err="1"/>
              <a:t>điểm</a:t>
            </a:r>
            <a:r>
              <a:rPr lang="en-US"/>
              <a:t>, </a:t>
            </a:r>
            <a:r>
              <a:rPr lang="en-US" err="1"/>
              <a:t>hạn</a:t>
            </a:r>
            <a:r>
              <a:rPr lang="en-US"/>
              <a:t> </a:t>
            </a:r>
            <a:r>
              <a:rPr lang="en-US" err="1"/>
              <a:t>chế</a:t>
            </a:r>
            <a:r>
              <a:rPr lang="en-US"/>
              <a:t> </a:t>
            </a:r>
            <a:r>
              <a:rPr lang="en-US" err="1"/>
              <a:t>và</a:t>
            </a:r>
            <a:r>
              <a:rPr lang="en-US"/>
              <a:t> h</a:t>
            </a:r>
            <a:r>
              <a:rPr lang="vi-VN" err="1"/>
              <a:t>ướng</a:t>
            </a:r>
            <a:r>
              <a:rPr lang="en-US"/>
              <a:t> </a:t>
            </a:r>
            <a:r>
              <a:rPr lang="en-US" err="1"/>
              <a:t>phát</a:t>
            </a:r>
            <a:r>
              <a:rPr lang="en-US"/>
              <a:t> </a:t>
            </a:r>
            <a:r>
              <a:rPr lang="en-US" err="1"/>
              <a:t>triển</a:t>
            </a:r>
            <a:r>
              <a:rPr lang="en-US"/>
              <a:t> </a:t>
            </a:r>
            <a:r>
              <a:rPr lang="en-US" err="1"/>
              <a:t>của</a:t>
            </a:r>
            <a:r>
              <a:rPr lang="en-US"/>
              <a:t> website</a:t>
            </a:r>
            <a:endParaRPr/>
          </a:p>
        </p:txBody>
      </p:sp>
      <p:sp>
        <p:nvSpPr>
          <p:cNvPr id="664" name="Google Shape;664;p24"/>
          <p:cNvSpPr txBox="1">
            <a:spLocks noGrp="1"/>
          </p:cNvSpPr>
          <p:nvPr>
            <p:ph type="title" idx="5"/>
          </p:nvPr>
        </p:nvSpPr>
        <p:spPr>
          <a:xfrm>
            <a:off x="837275" y="2311813"/>
            <a:ext cx="3095400" cy="76096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a:t>1. </a:t>
            </a:r>
            <a:r>
              <a:rPr lang="en-US" err="1"/>
              <a:t>Đặt</a:t>
            </a:r>
            <a:r>
              <a:rPr lang="en-US"/>
              <a:t> </a:t>
            </a:r>
            <a:r>
              <a:rPr lang="en-US" err="1"/>
              <a:t>vấn</a:t>
            </a:r>
            <a:r>
              <a:rPr lang="en-US"/>
              <a:t> đề và lịch s</a:t>
            </a:r>
            <a:r>
              <a:rPr lang="vi-VN"/>
              <a:t>ử</a:t>
            </a:r>
            <a:r>
              <a:rPr lang="en-US"/>
              <a:t> giải quyết vấn đề</a:t>
            </a:r>
            <a:endParaRPr/>
          </a:p>
        </p:txBody>
      </p:sp>
      <p:sp>
        <p:nvSpPr>
          <p:cNvPr id="665" name="Google Shape;665;p24"/>
          <p:cNvSpPr txBox="1">
            <a:spLocks noGrp="1"/>
          </p:cNvSpPr>
          <p:nvPr>
            <p:ph type="title" idx="6"/>
          </p:nvPr>
        </p:nvSpPr>
        <p:spPr>
          <a:xfrm>
            <a:off x="4555664" y="2311813"/>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2. M</a:t>
            </a:r>
            <a:r>
              <a:rPr lang="en-US" err="1"/>
              <a:t>ục</a:t>
            </a:r>
            <a:r>
              <a:rPr lang="en-US"/>
              <a:t> </a:t>
            </a:r>
            <a:r>
              <a:rPr lang="en-US" err="1"/>
              <a:t>tiêu</a:t>
            </a:r>
            <a:r>
              <a:rPr lang="en-US"/>
              <a:t> </a:t>
            </a:r>
            <a:r>
              <a:rPr lang="en-US" err="1"/>
              <a:t>đề</a:t>
            </a:r>
            <a:r>
              <a:rPr lang="en-US"/>
              <a:t> </a:t>
            </a:r>
            <a:r>
              <a:rPr lang="en-US" err="1"/>
              <a:t>tài</a:t>
            </a:r>
            <a:endParaRPr/>
          </a:p>
        </p:txBody>
      </p:sp>
      <p:sp>
        <p:nvSpPr>
          <p:cNvPr id="666" name="Google Shape;666;p24"/>
          <p:cNvSpPr txBox="1">
            <a:spLocks noGrp="1"/>
          </p:cNvSpPr>
          <p:nvPr>
            <p:ph type="title" idx="7"/>
          </p:nvPr>
        </p:nvSpPr>
        <p:spPr>
          <a:xfrm>
            <a:off x="837275" y="4108665"/>
            <a:ext cx="3253462" cy="76096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4. C</a:t>
            </a:r>
            <a:r>
              <a:rPr lang="en-US" err="1"/>
              <a:t>ác</a:t>
            </a:r>
            <a:r>
              <a:rPr lang="en-US"/>
              <a:t> </a:t>
            </a:r>
            <a:r>
              <a:rPr lang="en-US" err="1"/>
              <a:t>chức</a:t>
            </a:r>
            <a:r>
              <a:rPr lang="en-US"/>
              <a:t> </a:t>
            </a:r>
            <a:r>
              <a:rPr lang="en-US" err="1"/>
              <a:t>năng</a:t>
            </a:r>
            <a:r>
              <a:rPr lang="en-US"/>
              <a:t> chính và giao diện minh hoạ</a:t>
            </a:r>
            <a:endParaRPr/>
          </a:p>
        </p:txBody>
      </p:sp>
      <p:sp>
        <p:nvSpPr>
          <p:cNvPr id="667" name="Google Shape;667;p24"/>
          <p:cNvSpPr txBox="1">
            <a:spLocks noGrp="1"/>
          </p:cNvSpPr>
          <p:nvPr>
            <p:ph type="title" idx="8"/>
          </p:nvPr>
        </p:nvSpPr>
        <p:spPr>
          <a:xfrm>
            <a:off x="4555664" y="4219525"/>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5. K</a:t>
            </a:r>
            <a:r>
              <a:rPr lang="en-US" err="1"/>
              <a:t>ết</a:t>
            </a:r>
            <a:r>
              <a:rPr lang="en-US"/>
              <a:t> </a:t>
            </a:r>
            <a:r>
              <a:rPr lang="en-US" err="1"/>
              <a:t>luận</a:t>
            </a:r>
            <a:endParaRPr/>
          </a:p>
        </p:txBody>
      </p:sp>
      <p:sp>
        <p:nvSpPr>
          <p:cNvPr id="669" name="Google Shape;669;p24"/>
          <p:cNvSpPr txBox="1">
            <a:spLocks noGrp="1"/>
          </p:cNvSpPr>
          <p:nvPr>
            <p:ph type="body" idx="13"/>
          </p:nvPr>
        </p:nvSpPr>
        <p:spPr>
          <a:xfrm>
            <a:off x="8274053" y="4869839"/>
            <a:ext cx="3095400" cy="123630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US"/>
              <a:t>Demo </a:t>
            </a:r>
            <a:r>
              <a:rPr lang="en-US" err="1"/>
              <a:t>những</a:t>
            </a:r>
            <a:r>
              <a:rPr lang="en-US"/>
              <a:t> </a:t>
            </a:r>
            <a:r>
              <a:rPr lang="en-US" err="1"/>
              <a:t>chức</a:t>
            </a:r>
            <a:r>
              <a:rPr lang="en-US"/>
              <a:t> </a:t>
            </a:r>
            <a:r>
              <a:rPr lang="en-US" err="1"/>
              <a:t>năng</a:t>
            </a:r>
            <a:endParaRPr/>
          </a:p>
        </p:txBody>
      </p:sp>
      <p:sp>
        <p:nvSpPr>
          <p:cNvPr id="670" name="Google Shape;670;p24"/>
          <p:cNvSpPr txBox="1">
            <a:spLocks noGrp="1"/>
          </p:cNvSpPr>
          <p:nvPr>
            <p:ph type="title" idx="14"/>
          </p:nvPr>
        </p:nvSpPr>
        <p:spPr>
          <a:xfrm>
            <a:off x="8274053" y="2311813"/>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3. C</a:t>
            </a:r>
            <a:r>
              <a:rPr lang="en-US"/>
              <a:t>ô</a:t>
            </a:r>
            <a:r>
              <a:rPr lang="en"/>
              <a:t>ng ngh</a:t>
            </a:r>
            <a:r>
              <a:rPr lang="en-US"/>
              <a:t>ệ </a:t>
            </a:r>
            <a:r>
              <a:rPr lang="en-US" err="1"/>
              <a:t>sử</a:t>
            </a:r>
            <a:r>
              <a:rPr lang="en-US"/>
              <a:t> </a:t>
            </a:r>
            <a:r>
              <a:rPr lang="en-US" err="1"/>
              <a:t>dụng</a:t>
            </a:r>
            <a:endParaRPr/>
          </a:p>
        </p:txBody>
      </p:sp>
      <p:sp>
        <p:nvSpPr>
          <p:cNvPr id="671" name="Google Shape;671;p24"/>
          <p:cNvSpPr txBox="1">
            <a:spLocks noGrp="1"/>
          </p:cNvSpPr>
          <p:nvPr>
            <p:ph type="title" idx="15"/>
          </p:nvPr>
        </p:nvSpPr>
        <p:spPr>
          <a:xfrm>
            <a:off x="8274053" y="4219525"/>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6. Dem</a:t>
            </a:r>
            <a:r>
              <a:rPr lang="en-US"/>
              <a:t>o</a:t>
            </a:r>
            <a:endParaRPr/>
          </a:p>
        </p:txBody>
      </p:sp>
      <p:sp>
        <p:nvSpPr>
          <p:cNvPr id="672" name="Google Shape;672;p24"/>
          <p:cNvSpPr/>
          <p:nvPr/>
        </p:nvSpPr>
        <p:spPr>
          <a:xfrm rot="10800000" flipH="1">
            <a:off x="2762242" y="60603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3" name="Google Shape;673;p24"/>
          <p:cNvGrpSpPr/>
          <p:nvPr/>
        </p:nvGrpSpPr>
        <p:grpSpPr>
          <a:xfrm rot="10598598">
            <a:off x="1878966" y="752386"/>
            <a:ext cx="1631548" cy="693755"/>
            <a:chOff x="4590347" y="1490179"/>
            <a:chExt cx="1314037" cy="558745"/>
          </a:xfrm>
        </p:grpSpPr>
        <p:sp>
          <p:nvSpPr>
            <p:cNvPr id="674" name="Google Shape;674;p24"/>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4"/>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 name="Text Placeholder 4">
            <a:extLst>
              <a:ext uri="{FF2B5EF4-FFF2-40B4-BE49-F238E27FC236}">
                <a16:creationId xmlns:a16="http://schemas.microsoft.com/office/drawing/2014/main" id="{DFB26020-DF6D-4225-AA2B-3543650CCF6B}"/>
              </a:ext>
            </a:extLst>
          </p:cNvPr>
          <p:cNvSpPr>
            <a:spLocks noGrp="1"/>
          </p:cNvSpPr>
          <p:nvPr>
            <p:ph type="body" idx="9"/>
          </p:nvPr>
        </p:nvSpPr>
        <p:spPr/>
        <p:txBody>
          <a:bodyPr/>
          <a:lstStyle/>
          <a:p>
            <a:pPr marL="107950" indent="0" algn="just">
              <a:buNone/>
            </a:pPr>
            <a:r>
              <a:rPr lang="en-US" err="1"/>
              <a:t>Công</a:t>
            </a:r>
            <a:r>
              <a:rPr lang="en-US"/>
              <a:t> </a:t>
            </a:r>
            <a:r>
              <a:rPr lang="en-US" err="1"/>
              <a:t>nghệ</a:t>
            </a:r>
            <a:r>
              <a:rPr lang="en-US"/>
              <a:t> đ</a:t>
            </a:r>
            <a:r>
              <a:rPr lang="vi-VN" err="1"/>
              <a:t>ượ</a:t>
            </a:r>
            <a:r>
              <a:rPr lang="en-US"/>
              <a:t>c </a:t>
            </a:r>
            <a:r>
              <a:rPr lang="en-US" err="1"/>
              <a:t>sử</a:t>
            </a:r>
            <a:r>
              <a:rPr lang="en-US"/>
              <a:t> </a:t>
            </a:r>
            <a:r>
              <a:rPr lang="en-US" err="1"/>
              <a:t>dụng</a:t>
            </a:r>
            <a:r>
              <a:rPr lang="en-US"/>
              <a:t> </a:t>
            </a:r>
            <a:r>
              <a:rPr lang="en-US" err="1"/>
              <a:t>trong</a:t>
            </a:r>
            <a:r>
              <a:rPr lang="en-US"/>
              <a:t> website</a:t>
            </a:r>
          </a:p>
        </p:txBody>
      </p:sp>
      <p:sp>
        <p:nvSpPr>
          <p:cNvPr id="29" name="Google Shape;663;p24">
            <a:extLst>
              <a:ext uri="{FF2B5EF4-FFF2-40B4-BE49-F238E27FC236}">
                <a16:creationId xmlns:a16="http://schemas.microsoft.com/office/drawing/2014/main" id="{282E0B9E-A755-45A8-9442-96E5F449B488}"/>
              </a:ext>
            </a:extLst>
          </p:cNvPr>
          <p:cNvSpPr txBox="1">
            <a:spLocks/>
          </p:cNvSpPr>
          <p:nvPr/>
        </p:nvSpPr>
        <p:spPr>
          <a:xfrm>
            <a:off x="4555664" y="2916163"/>
            <a:ext cx="3095400" cy="1236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0" indent="0" algn="just">
              <a:spcAft>
                <a:spcPts val="2100"/>
              </a:spcAft>
              <a:buFont typeface="Roboto"/>
              <a:buNone/>
            </a:pPr>
            <a:r>
              <a:rPr lang="en-US"/>
              <a:t>Đ</a:t>
            </a:r>
            <a:r>
              <a:rPr lang="vi-VN"/>
              <a:t>ưa</a:t>
            </a:r>
            <a:r>
              <a:rPr lang="en-US"/>
              <a:t> ra </a:t>
            </a:r>
            <a:r>
              <a:rPr lang="en-US" err="1"/>
              <a:t>giải</a:t>
            </a:r>
            <a:r>
              <a:rPr lang="en-US"/>
              <a:t> </a:t>
            </a:r>
            <a:r>
              <a:rPr lang="en-US" err="1"/>
              <a:t>pháp</a:t>
            </a:r>
            <a:r>
              <a:rPr lang="en-US"/>
              <a:t> </a:t>
            </a:r>
            <a:r>
              <a:rPr lang="en-US" err="1"/>
              <a:t>để</a:t>
            </a:r>
            <a:r>
              <a:rPr lang="en-US"/>
              <a:t> </a:t>
            </a:r>
            <a:r>
              <a:rPr lang="en-US" err="1"/>
              <a:t>giải</a:t>
            </a:r>
            <a:r>
              <a:rPr lang="en-US"/>
              <a:t> </a:t>
            </a:r>
            <a:r>
              <a:rPr lang="en-US" err="1"/>
              <a:t>quyết</a:t>
            </a:r>
            <a:r>
              <a:rPr lang="en-US"/>
              <a:t> </a:t>
            </a:r>
            <a:r>
              <a:rPr lang="en-US" err="1"/>
              <a:t>vấn</a:t>
            </a:r>
            <a:r>
              <a:rPr lang="en-US"/>
              <a:t> </a:t>
            </a:r>
            <a:r>
              <a:rPr lang="en-US" err="1"/>
              <a:t>đề</a:t>
            </a:r>
            <a:r>
              <a:rPr lang="en-US"/>
              <a:t> </a:t>
            </a:r>
            <a:r>
              <a:rPr lang="en-US" err="1"/>
              <a:t>của</a:t>
            </a:r>
            <a:r>
              <a:rPr lang="en-US"/>
              <a:t> </a:t>
            </a:r>
            <a:r>
              <a:rPr lang="en-US" err="1"/>
              <a:t>khách</a:t>
            </a:r>
            <a:r>
              <a:rPr lang="en-US"/>
              <a:t> </a:t>
            </a:r>
            <a:r>
              <a:rPr lang="en-US" err="1"/>
              <a:t>hàng</a:t>
            </a:r>
            <a:endParaRPr lang="en-US"/>
          </a:p>
        </p:txBody>
      </p:sp>
      <p:sp>
        <p:nvSpPr>
          <p:cNvPr id="30" name="Google Shape;663;p24">
            <a:extLst>
              <a:ext uri="{FF2B5EF4-FFF2-40B4-BE49-F238E27FC236}">
                <a16:creationId xmlns:a16="http://schemas.microsoft.com/office/drawing/2014/main" id="{44FA3DD0-BEF8-4AF3-B5AD-A6812974CB3D}"/>
              </a:ext>
            </a:extLst>
          </p:cNvPr>
          <p:cNvSpPr txBox="1">
            <a:spLocks/>
          </p:cNvSpPr>
          <p:nvPr/>
        </p:nvSpPr>
        <p:spPr>
          <a:xfrm>
            <a:off x="803767" y="3072987"/>
            <a:ext cx="3095400" cy="113588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0" indent="0" algn="just">
              <a:spcAft>
                <a:spcPts val="2100"/>
              </a:spcAft>
              <a:buFont typeface="Roboto"/>
              <a:buNone/>
            </a:pPr>
            <a:r>
              <a:rPr lang="en-US"/>
              <a:t>Đ</a:t>
            </a:r>
            <a:r>
              <a:rPr lang="vi-VN"/>
              <a:t>ưa</a:t>
            </a:r>
            <a:r>
              <a:rPr lang="en-US"/>
              <a:t> ra </a:t>
            </a:r>
            <a:r>
              <a:rPr lang="en-US" err="1"/>
              <a:t>những</a:t>
            </a:r>
            <a:r>
              <a:rPr lang="en-US"/>
              <a:t> </a:t>
            </a:r>
            <a:r>
              <a:rPr lang="en-US" err="1"/>
              <a:t>vấn</a:t>
            </a:r>
            <a:r>
              <a:rPr lang="en-US"/>
              <a:t> </a:t>
            </a:r>
            <a:r>
              <a:rPr lang="en-US" err="1"/>
              <a:t>đề</a:t>
            </a:r>
            <a:r>
              <a:rPr lang="en-US"/>
              <a:t> </a:t>
            </a:r>
            <a:r>
              <a:rPr lang="en-US" err="1"/>
              <a:t>mà</a:t>
            </a:r>
            <a:r>
              <a:rPr lang="en-US"/>
              <a:t> </a:t>
            </a:r>
            <a:r>
              <a:rPr lang="en-US" err="1"/>
              <a:t>khách</a:t>
            </a:r>
            <a:r>
              <a:rPr lang="en-US"/>
              <a:t> </a:t>
            </a:r>
            <a:r>
              <a:rPr lang="en-US" err="1"/>
              <a:t>hàng</a:t>
            </a:r>
            <a:r>
              <a:rPr lang="en-US"/>
              <a:t> </a:t>
            </a:r>
            <a:r>
              <a:rPr lang="en-US" err="1"/>
              <a:t>gặp</a:t>
            </a:r>
            <a:r>
              <a:rPr lang="en-US"/>
              <a:t> phải và h</a:t>
            </a:r>
            <a:r>
              <a:rPr lang="vi-VN"/>
              <a:t>ướng</a:t>
            </a:r>
            <a:r>
              <a:rPr lang="en-US"/>
              <a:t> để giải quyết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Google Shape;731;p31">
            <a:extLst>
              <a:ext uri="{FF2B5EF4-FFF2-40B4-BE49-F238E27FC236}">
                <a16:creationId xmlns:a16="http://schemas.microsoft.com/office/drawing/2014/main" id="{CE00C6E4-8D75-400E-B052-A04123038964}"/>
              </a:ext>
            </a:extLst>
          </p:cNvPr>
          <p:cNvSpPr/>
          <p:nvPr/>
        </p:nvSpPr>
        <p:spPr>
          <a:xfrm rot="21140771">
            <a:off x="862610" y="4691405"/>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 name="Google Shape;732;p31">
            <a:extLst>
              <a:ext uri="{FF2B5EF4-FFF2-40B4-BE49-F238E27FC236}">
                <a16:creationId xmlns:a16="http://schemas.microsoft.com/office/drawing/2014/main" id="{B6D3CA2D-FA0E-4160-9FCE-D0ECCDAA2F40}"/>
              </a:ext>
            </a:extLst>
          </p:cNvPr>
          <p:cNvGrpSpPr/>
          <p:nvPr/>
        </p:nvGrpSpPr>
        <p:grpSpPr>
          <a:xfrm rot="-1479810">
            <a:off x="933751" y="4629469"/>
            <a:ext cx="735272" cy="651165"/>
            <a:chOff x="3116097" y="-1477902"/>
            <a:chExt cx="735251" cy="651147"/>
          </a:xfrm>
        </p:grpSpPr>
        <p:sp>
          <p:nvSpPr>
            <p:cNvPr id="6" name="Google Shape;733;p31">
              <a:extLst>
                <a:ext uri="{FF2B5EF4-FFF2-40B4-BE49-F238E27FC236}">
                  <a16:creationId xmlns:a16="http://schemas.microsoft.com/office/drawing/2014/main" id="{694BFC5A-9B4C-4ACC-9D2B-939AF49C22F1}"/>
                </a:ext>
              </a:extLst>
            </p:cNvPr>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7" name="Google Shape;734;p31">
              <a:extLst>
                <a:ext uri="{FF2B5EF4-FFF2-40B4-BE49-F238E27FC236}">
                  <a16:creationId xmlns:a16="http://schemas.microsoft.com/office/drawing/2014/main" id="{1F454B82-3F4A-4A21-B51A-8612032E3365}"/>
                </a:ext>
              </a:extLst>
            </p:cNvPr>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8" name="Google Shape;735;p31">
              <a:extLst>
                <a:ext uri="{FF2B5EF4-FFF2-40B4-BE49-F238E27FC236}">
                  <a16:creationId xmlns:a16="http://schemas.microsoft.com/office/drawing/2014/main" id="{61D61F22-867D-43BD-8FBC-15613181E21D}"/>
                </a:ext>
              </a:extLst>
            </p:cNvPr>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9" name="Google Shape;736;p31">
              <a:extLst>
                <a:ext uri="{FF2B5EF4-FFF2-40B4-BE49-F238E27FC236}">
                  <a16:creationId xmlns:a16="http://schemas.microsoft.com/office/drawing/2014/main" id="{B007D263-726A-4C6D-963B-AA5EE19792B8}"/>
                </a:ext>
              </a:extLst>
            </p:cNvPr>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0" name="Google Shape;737;p31">
              <a:extLst>
                <a:ext uri="{FF2B5EF4-FFF2-40B4-BE49-F238E27FC236}">
                  <a16:creationId xmlns:a16="http://schemas.microsoft.com/office/drawing/2014/main" id="{4AD183F0-EE3C-41F2-8584-0DD48628954E}"/>
                </a:ext>
              </a:extLst>
            </p:cNvPr>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1" name="Google Shape;738;p31">
              <a:extLst>
                <a:ext uri="{FF2B5EF4-FFF2-40B4-BE49-F238E27FC236}">
                  <a16:creationId xmlns:a16="http://schemas.microsoft.com/office/drawing/2014/main" id="{90B1DFE1-7FD9-4DBD-9A26-189A23F12134}"/>
                </a:ext>
              </a:extLst>
            </p:cNvPr>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2" name="Google Shape;739;p31">
              <a:extLst>
                <a:ext uri="{FF2B5EF4-FFF2-40B4-BE49-F238E27FC236}">
                  <a16:creationId xmlns:a16="http://schemas.microsoft.com/office/drawing/2014/main" id="{7D847A5F-907E-40BB-8784-1B4C76CB7523}"/>
                </a:ext>
              </a:extLst>
            </p:cNvPr>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3" name="Google Shape;740;p31">
              <a:extLst>
                <a:ext uri="{FF2B5EF4-FFF2-40B4-BE49-F238E27FC236}">
                  <a16:creationId xmlns:a16="http://schemas.microsoft.com/office/drawing/2014/main" id="{71C2EA2C-1EDC-4AE8-8AFC-E8DD8C4A3218}"/>
                </a:ext>
              </a:extLst>
            </p:cNvPr>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grpSp>
      <p:pic>
        <p:nvPicPr>
          <p:cNvPr id="15" name="Picture 14">
            <a:extLst>
              <a:ext uri="{FF2B5EF4-FFF2-40B4-BE49-F238E27FC236}">
                <a16:creationId xmlns:a16="http://schemas.microsoft.com/office/drawing/2014/main" id="{3A61CD15-6C36-48F4-B9D6-FEECA7194675}"/>
              </a:ext>
            </a:extLst>
          </p:cNvPr>
          <p:cNvPicPr>
            <a:picLocks noChangeAspect="1"/>
          </p:cNvPicPr>
          <p:nvPr/>
        </p:nvPicPr>
        <p:blipFill>
          <a:blip r:embed="rId3"/>
          <a:stretch>
            <a:fillRect/>
          </a:stretch>
        </p:blipFill>
        <p:spPr>
          <a:xfrm>
            <a:off x="913560" y="-16700"/>
            <a:ext cx="10364878" cy="4650277"/>
          </a:xfrm>
          <a:prstGeom prst="rect">
            <a:avLst/>
          </a:prstGeom>
        </p:spPr>
      </p:pic>
      <p:pic>
        <p:nvPicPr>
          <p:cNvPr id="18" name="Picture 17">
            <a:extLst>
              <a:ext uri="{FF2B5EF4-FFF2-40B4-BE49-F238E27FC236}">
                <a16:creationId xmlns:a16="http://schemas.microsoft.com/office/drawing/2014/main" id="{24DD144E-6D16-47EB-A094-6C3AEDC3786D}"/>
              </a:ext>
            </a:extLst>
          </p:cNvPr>
          <p:cNvPicPr>
            <a:picLocks noChangeAspect="1"/>
          </p:cNvPicPr>
          <p:nvPr/>
        </p:nvPicPr>
        <p:blipFill>
          <a:blip r:embed="rId4"/>
          <a:stretch>
            <a:fillRect/>
          </a:stretch>
        </p:blipFill>
        <p:spPr>
          <a:xfrm>
            <a:off x="913560" y="4465187"/>
            <a:ext cx="10364878" cy="2415381"/>
          </a:xfrm>
          <a:prstGeom prst="rect">
            <a:avLst/>
          </a:prstGeom>
        </p:spPr>
      </p:pic>
    </p:spTree>
    <p:extLst>
      <p:ext uri="{BB962C8B-B14F-4D97-AF65-F5344CB8AC3E}">
        <p14:creationId xmlns:p14="http://schemas.microsoft.com/office/powerpoint/2010/main" val="699648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9" name="Google Shape;1139;p39"/>
          <p:cNvSpPr txBox="1">
            <a:spLocks noGrp="1"/>
          </p:cNvSpPr>
          <p:nvPr>
            <p:ph type="title"/>
          </p:nvPr>
        </p:nvSpPr>
        <p:spPr>
          <a:xfrm>
            <a:off x="1373144" y="2915058"/>
            <a:ext cx="9779025" cy="1242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Minh ho</a:t>
            </a:r>
            <a:r>
              <a:rPr lang="en-US"/>
              <a:t>ạ giao diện trang chủ</a:t>
            </a:r>
            <a:r>
              <a:rPr lang="en"/>
              <a:t> </a:t>
            </a:r>
            <a:br>
              <a:rPr lang="en"/>
            </a:br>
            <a:r>
              <a:rPr lang="en">
                <a:highlight>
                  <a:schemeClr val="accent2"/>
                </a:highlight>
              </a:rPr>
              <a:t>‘NH</a:t>
            </a:r>
            <a:r>
              <a:rPr lang="en-US">
                <a:highlight>
                  <a:schemeClr val="accent2"/>
                </a:highlight>
              </a:rPr>
              <a:t>ÂN VIÊN’</a:t>
            </a:r>
            <a:endParaRPr>
              <a:highlight>
                <a:schemeClr val="accent2"/>
              </a:highlight>
            </a:endParaRPr>
          </a:p>
        </p:txBody>
      </p:sp>
      <p:grpSp>
        <p:nvGrpSpPr>
          <p:cNvPr id="1141" name="Google Shape;1141;p39"/>
          <p:cNvGrpSpPr/>
          <p:nvPr/>
        </p:nvGrpSpPr>
        <p:grpSpPr>
          <a:xfrm flipH="1">
            <a:off x="735755" y="2027413"/>
            <a:ext cx="788140" cy="2965544"/>
            <a:chOff x="8686327" y="1939200"/>
            <a:chExt cx="788140" cy="2965544"/>
          </a:xfrm>
        </p:grpSpPr>
        <p:sp>
          <p:nvSpPr>
            <p:cNvPr id="1142" name="Google Shape;1142;p39"/>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9"/>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9"/>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9"/>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9"/>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7" name="Google Shape;1147;p39"/>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48" name="Google Shape;1148;p39"/>
          <p:cNvGrpSpPr/>
          <p:nvPr/>
        </p:nvGrpSpPr>
        <p:grpSpPr>
          <a:xfrm>
            <a:off x="5147599" y="890737"/>
            <a:ext cx="714761" cy="797669"/>
            <a:chOff x="5932213" y="4153080"/>
            <a:chExt cx="714761" cy="797669"/>
          </a:xfrm>
        </p:grpSpPr>
        <p:sp>
          <p:nvSpPr>
            <p:cNvPr id="1149" name="Google Shape;1149;p39"/>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9"/>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9"/>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9"/>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9"/>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9"/>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9"/>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9"/>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9"/>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9"/>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9"/>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9"/>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9"/>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9"/>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9"/>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4" name="Google Shape;1164;p39"/>
          <p:cNvSpPr/>
          <p:nvPr/>
        </p:nvSpPr>
        <p:spPr>
          <a:xfrm rot="1279674" flipH="1">
            <a:off x="10406278" y="53678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65" name="Google Shape;1165;p39"/>
          <p:cNvGrpSpPr/>
          <p:nvPr/>
        </p:nvGrpSpPr>
        <p:grpSpPr>
          <a:xfrm>
            <a:off x="10735861" y="794445"/>
            <a:ext cx="757664" cy="739072"/>
            <a:chOff x="2714053" y="3696339"/>
            <a:chExt cx="757664" cy="739072"/>
          </a:xfrm>
        </p:grpSpPr>
        <p:sp>
          <p:nvSpPr>
            <p:cNvPr id="1166" name="Google Shape;1166;p39"/>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9"/>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9"/>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9"/>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9"/>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39"/>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39"/>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701923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Google Shape;731;p31">
            <a:extLst>
              <a:ext uri="{FF2B5EF4-FFF2-40B4-BE49-F238E27FC236}">
                <a16:creationId xmlns:a16="http://schemas.microsoft.com/office/drawing/2014/main" id="{CE00C6E4-8D75-400E-B052-A04123038964}"/>
              </a:ext>
            </a:extLst>
          </p:cNvPr>
          <p:cNvSpPr/>
          <p:nvPr/>
        </p:nvSpPr>
        <p:spPr>
          <a:xfrm rot="21140771">
            <a:off x="862610" y="4691405"/>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 name="Google Shape;732;p31">
            <a:extLst>
              <a:ext uri="{FF2B5EF4-FFF2-40B4-BE49-F238E27FC236}">
                <a16:creationId xmlns:a16="http://schemas.microsoft.com/office/drawing/2014/main" id="{B6D3CA2D-FA0E-4160-9FCE-D0ECCDAA2F40}"/>
              </a:ext>
            </a:extLst>
          </p:cNvPr>
          <p:cNvGrpSpPr/>
          <p:nvPr/>
        </p:nvGrpSpPr>
        <p:grpSpPr>
          <a:xfrm rot="-1479810">
            <a:off x="933751" y="4629469"/>
            <a:ext cx="735272" cy="651165"/>
            <a:chOff x="3116097" y="-1477902"/>
            <a:chExt cx="735251" cy="651147"/>
          </a:xfrm>
        </p:grpSpPr>
        <p:sp>
          <p:nvSpPr>
            <p:cNvPr id="6" name="Google Shape;733;p31">
              <a:extLst>
                <a:ext uri="{FF2B5EF4-FFF2-40B4-BE49-F238E27FC236}">
                  <a16:creationId xmlns:a16="http://schemas.microsoft.com/office/drawing/2014/main" id="{694BFC5A-9B4C-4ACC-9D2B-939AF49C22F1}"/>
                </a:ext>
              </a:extLst>
            </p:cNvPr>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7" name="Google Shape;734;p31">
              <a:extLst>
                <a:ext uri="{FF2B5EF4-FFF2-40B4-BE49-F238E27FC236}">
                  <a16:creationId xmlns:a16="http://schemas.microsoft.com/office/drawing/2014/main" id="{1F454B82-3F4A-4A21-B51A-8612032E3365}"/>
                </a:ext>
              </a:extLst>
            </p:cNvPr>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8" name="Google Shape;735;p31">
              <a:extLst>
                <a:ext uri="{FF2B5EF4-FFF2-40B4-BE49-F238E27FC236}">
                  <a16:creationId xmlns:a16="http://schemas.microsoft.com/office/drawing/2014/main" id="{61D61F22-867D-43BD-8FBC-15613181E21D}"/>
                </a:ext>
              </a:extLst>
            </p:cNvPr>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9" name="Google Shape;736;p31">
              <a:extLst>
                <a:ext uri="{FF2B5EF4-FFF2-40B4-BE49-F238E27FC236}">
                  <a16:creationId xmlns:a16="http://schemas.microsoft.com/office/drawing/2014/main" id="{B007D263-726A-4C6D-963B-AA5EE19792B8}"/>
                </a:ext>
              </a:extLst>
            </p:cNvPr>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0" name="Google Shape;737;p31">
              <a:extLst>
                <a:ext uri="{FF2B5EF4-FFF2-40B4-BE49-F238E27FC236}">
                  <a16:creationId xmlns:a16="http://schemas.microsoft.com/office/drawing/2014/main" id="{4AD183F0-EE3C-41F2-8584-0DD48628954E}"/>
                </a:ext>
              </a:extLst>
            </p:cNvPr>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1" name="Google Shape;738;p31">
              <a:extLst>
                <a:ext uri="{FF2B5EF4-FFF2-40B4-BE49-F238E27FC236}">
                  <a16:creationId xmlns:a16="http://schemas.microsoft.com/office/drawing/2014/main" id="{90B1DFE1-7FD9-4DBD-9A26-189A23F12134}"/>
                </a:ext>
              </a:extLst>
            </p:cNvPr>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2" name="Google Shape;739;p31">
              <a:extLst>
                <a:ext uri="{FF2B5EF4-FFF2-40B4-BE49-F238E27FC236}">
                  <a16:creationId xmlns:a16="http://schemas.microsoft.com/office/drawing/2014/main" id="{7D847A5F-907E-40BB-8784-1B4C76CB7523}"/>
                </a:ext>
              </a:extLst>
            </p:cNvPr>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3" name="Google Shape;740;p31">
              <a:extLst>
                <a:ext uri="{FF2B5EF4-FFF2-40B4-BE49-F238E27FC236}">
                  <a16:creationId xmlns:a16="http://schemas.microsoft.com/office/drawing/2014/main" id="{71C2EA2C-1EDC-4AE8-8AFC-E8DD8C4A3218}"/>
                </a:ext>
              </a:extLst>
            </p:cNvPr>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grpSp>
      <p:pic>
        <p:nvPicPr>
          <p:cNvPr id="4" name="Picture 3">
            <a:extLst>
              <a:ext uri="{FF2B5EF4-FFF2-40B4-BE49-F238E27FC236}">
                <a16:creationId xmlns:a16="http://schemas.microsoft.com/office/drawing/2014/main" id="{8B1E53EA-03ED-4864-88B4-B5D88B2CEB33}"/>
              </a:ext>
            </a:extLst>
          </p:cNvPr>
          <p:cNvPicPr>
            <a:picLocks noChangeAspect="1"/>
          </p:cNvPicPr>
          <p:nvPr/>
        </p:nvPicPr>
        <p:blipFill>
          <a:blip r:embed="rId3"/>
          <a:stretch>
            <a:fillRect/>
          </a:stretch>
        </p:blipFill>
        <p:spPr>
          <a:xfrm>
            <a:off x="78377" y="821025"/>
            <a:ext cx="12035246" cy="5655370"/>
          </a:xfrm>
          <a:prstGeom prst="rect">
            <a:avLst/>
          </a:prstGeom>
        </p:spPr>
      </p:pic>
    </p:spTree>
    <p:extLst>
      <p:ext uri="{BB962C8B-B14F-4D97-AF65-F5344CB8AC3E}">
        <p14:creationId xmlns:p14="http://schemas.microsoft.com/office/powerpoint/2010/main" val="2792415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9" name="Google Shape;1139;p39"/>
          <p:cNvSpPr txBox="1">
            <a:spLocks noGrp="1"/>
          </p:cNvSpPr>
          <p:nvPr>
            <p:ph type="title"/>
          </p:nvPr>
        </p:nvSpPr>
        <p:spPr>
          <a:xfrm>
            <a:off x="1373144" y="2915058"/>
            <a:ext cx="9779025" cy="1242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Minh ho</a:t>
            </a:r>
            <a:r>
              <a:rPr lang="en-US"/>
              <a:t>ạ giao diện trang chủ</a:t>
            </a:r>
            <a:r>
              <a:rPr lang="en"/>
              <a:t> </a:t>
            </a:r>
            <a:br>
              <a:rPr lang="en"/>
            </a:br>
            <a:r>
              <a:rPr lang="en">
                <a:highlight>
                  <a:schemeClr val="accent2"/>
                </a:highlight>
              </a:rPr>
              <a:t>‘QU</a:t>
            </a:r>
            <a:r>
              <a:rPr lang="en-US">
                <a:highlight>
                  <a:schemeClr val="accent2"/>
                </a:highlight>
              </a:rPr>
              <a:t>ẢN TRỊ VIÊN’</a:t>
            </a:r>
            <a:endParaRPr>
              <a:highlight>
                <a:schemeClr val="accent2"/>
              </a:highlight>
            </a:endParaRPr>
          </a:p>
        </p:txBody>
      </p:sp>
      <p:grpSp>
        <p:nvGrpSpPr>
          <p:cNvPr id="1141" name="Google Shape;1141;p39"/>
          <p:cNvGrpSpPr/>
          <p:nvPr/>
        </p:nvGrpSpPr>
        <p:grpSpPr>
          <a:xfrm flipH="1">
            <a:off x="735755" y="2027413"/>
            <a:ext cx="788140" cy="2965544"/>
            <a:chOff x="8686327" y="1939200"/>
            <a:chExt cx="788140" cy="2965544"/>
          </a:xfrm>
        </p:grpSpPr>
        <p:sp>
          <p:nvSpPr>
            <p:cNvPr id="1142" name="Google Shape;1142;p39"/>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9"/>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9"/>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9"/>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9"/>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7" name="Google Shape;1147;p39"/>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48" name="Google Shape;1148;p39"/>
          <p:cNvGrpSpPr/>
          <p:nvPr/>
        </p:nvGrpSpPr>
        <p:grpSpPr>
          <a:xfrm>
            <a:off x="5147599" y="890737"/>
            <a:ext cx="714761" cy="797669"/>
            <a:chOff x="5932213" y="4153080"/>
            <a:chExt cx="714761" cy="797669"/>
          </a:xfrm>
        </p:grpSpPr>
        <p:sp>
          <p:nvSpPr>
            <p:cNvPr id="1149" name="Google Shape;1149;p39"/>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9"/>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9"/>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9"/>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9"/>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9"/>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9"/>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9"/>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9"/>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9"/>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9"/>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9"/>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9"/>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9"/>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9"/>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4" name="Google Shape;1164;p39"/>
          <p:cNvSpPr/>
          <p:nvPr/>
        </p:nvSpPr>
        <p:spPr>
          <a:xfrm rot="1279674" flipH="1">
            <a:off x="10406278" y="536787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65" name="Google Shape;1165;p39"/>
          <p:cNvGrpSpPr/>
          <p:nvPr/>
        </p:nvGrpSpPr>
        <p:grpSpPr>
          <a:xfrm>
            <a:off x="10735861" y="794445"/>
            <a:ext cx="757664" cy="739072"/>
            <a:chOff x="2714053" y="3696339"/>
            <a:chExt cx="757664" cy="739072"/>
          </a:xfrm>
        </p:grpSpPr>
        <p:sp>
          <p:nvSpPr>
            <p:cNvPr id="1166" name="Google Shape;1166;p39"/>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9"/>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9"/>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9"/>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9"/>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39"/>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39"/>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04393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Google Shape;731;p31">
            <a:extLst>
              <a:ext uri="{FF2B5EF4-FFF2-40B4-BE49-F238E27FC236}">
                <a16:creationId xmlns:a16="http://schemas.microsoft.com/office/drawing/2014/main" id="{CE00C6E4-8D75-400E-B052-A04123038964}"/>
              </a:ext>
            </a:extLst>
          </p:cNvPr>
          <p:cNvSpPr/>
          <p:nvPr/>
        </p:nvSpPr>
        <p:spPr>
          <a:xfrm rot="21140771">
            <a:off x="862610" y="4691405"/>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 name="Google Shape;732;p31">
            <a:extLst>
              <a:ext uri="{FF2B5EF4-FFF2-40B4-BE49-F238E27FC236}">
                <a16:creationId xmlns:a16="http://schemas.microsoft.com/office/drawing/2014/main" id="{B6D3CA2D-FA0E-4160-9FCE-D0ECCDAA2F40}"/>
              </a:ext>
            </a:extLst>
          </p:cNvPr>
          <p:cNvGrpSpPr/>
          <p:nvPr/>
        </p:nvGrpSpPr>
        <p:grpSpPr>
          <a:xfrm rot="-1479810">
            <a:off x="933751" y="4629469"/>
            <a:ext cx="735272" cy="651165"/>
            <a:chOff x="3116097" y="-1477902"/>
            <a:chExt cx="735251" cy="651147"/>
          </a:xfrm>
        </p:grpSpPr>
        <p:sp>
          <p:nvSpPr>
            <p:cNvPr id="6" name="Google Shape;733;p31">
              <a:extLst>
                <a:ext uri="{FF2B5EF4-FFF2-40B4-BE49-F238E27FC236}">
                  <a16:creationId xmlns:a16="http://schemas.microsoft.com/office/drawing/2014/main" id="{694BFC5A-9B4C-4ACC-9D2B-939AF49C22F1}"/>
                </a:ext>
              </a:extLst>
            </p:cNvPr>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7" name="Google Shape;734;p31">
              <a:extLst>
                <a:ext uri="{FF2B5EF4-FFF2-40B4-BE49-F238E27FC236}">
                  <a16:creationId xmlns:a16="http://schemas.microsoft.com/office/drawing/2014/main" id="{1F454B82-3F4A-4A21-B51A-8612032E3365}"/>
                </a:ext>
              </a:extLst>
            </p:cNvPr>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8" name="Google Shape;735;p31">
              <a:extLst>
                <a:ext uri="{FF2B5EF4-FFF2-40B4-BE49-F238E27FC236}">
                  <a16:creationId xmlns:a16="http://schemas.microsoft.com/office/drawing/2014/main" id="{61D61F22-867D-43BD-8FBC-15613181E21D}"/>
                </a:ext>
              </a:extLst>
            </p:cNvPr>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9" name="Google Shape;736;p31">
              <a:extLst>
                <a:ext uri="{FF2B5EF4-FFF2-40B4-BE49-F238E27FC236}">
                  <a16:creationId xmlns:a16="http://schemas.microsoft.com/office/drawing/2014/main" id="{B007D263-726A-4C6D-963B-AA5EE19792B8}"/>
                </a:ext>
              </a:extLst>
            </p:cNvPr>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0" name="Google Shape;737;p31">
              <a:extLst>
                <a:ext uri="{FF2B5EF4-FFF2-40B4-BE49-F238E27FC236}">
                  <a16:creationId xmlns:a16="http://schemas.microsoft.com/office/drawing/2014/main" id="{4AD183F0-EE3C-41F2-8584-0DD48628954E}"/>
                </a:ext>
              </a:extLst>
            </p:cNvPr>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1" name="Google Shape;738;p31">
              <a:extLst>
                <a:ext uri="{FF2B5EF4-FFF2-40B4-BE49-F238E27FC236}">
                  <a16:creationId xmlns:a16="http://schemas.microsoft.com/office/drawing/2014/main" id="{90B1DFE1-7FD9-4DBD-9A26-189A23F12134}"/>
                </a:ext>
              </a:extLst>
            </p:cNvPr>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2" name="Google Shape;739;p31">
              <a:extLst>
                <a:ext uri="{FF2B5EF4-FFF2-40B4-BE49-F238E27FC236}">
                  <a16:creationId xmlns:a16="http://schemas.microsoft.com/office/drawing/2014/main" id="{7D847A5F-907E-40BB-8784-1B4C76CB7523}"/>
                </a:ext>
              </a:extLst>
            </p:cNvPr>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3" name="Google Shape;740;p31">
              <a:extLst>
                <a:ext uri="{FF2B5EF4-FFF2-40B4-BE49-F238E27FC236}">
                  <a16:creationId xmlns:a16="http://schemas.microsoft.com/office/drawing/2014/main" id="{71C2EA2C-1EDC-4AE8-8AFC-E8DD8C4A3218}"/>
                </a:ext>
              </a:extLst>
            </p:cNvPr>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grpSp>
      <p:pic>
        <p:nvPicPr>
          <p:cNvPr id="16" name="Picture 15">
            <a:extLst>
              <a:ext uri="{FF2B5EF4-FFF2-40B4-BE49-F238E27FC236}">
                <a16:creationId xmlns:a16="http://schemas.microsoft.com/office/drawing/2014/main" id="{F8E2F541-DD2E-416E-A0E9-EDCABB2A968F}"/>
              </a:ext>
            </a:extLst>
          </p:cNvPr>
          <p:cNvPicPr>
            <a:picLocks noChangeAspect="1"/>
          </p:cNvPicPr>
          <p:nvPr/>
        </p:nvPicPr>
        <p:blipFill>
          <a:blip r:embed="rId3"/>
          <a:stretch>
            <a:fillRect/>
          </a:stretch>
        </p:blipFill>
        <p:spPr>
          <a:xfrm>
            <a:off x="63236" y="783771"/>
            <a:ext cx="12065527" cy="5768940"/>
          </a:xfrm>
          <a:prstGeom prst="rect">
            <a:avLst/>
          </a:prstGeom>
        </p:spPr>
      </p:pic>
    </p:spTree>
    <p:extLst>
      <p:ext uri="{BB962C8B-B14F-4D97-AF65-F5344CB8AC3E}">
        <p14:creationId xmlns:p14="http://schemas.microsoft.com/office/powerpoint/2010/main" val="57295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0" y="2111100"/>
            <a:ext cx="10576950" cy="1907208"/>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6000">
                <a:highlight>
                  <a:schemeClr val="accent2"/>
                </a:highlight>
              </a:rPr>
              <a:t>5. KẾT LUẬN</a:t>
            </a:r>
          </a:p>
        </p:txBody>
      </p:sp>
    </p:spTree>
    <p:extLst>
      <p:ext uri="{BB962C8B-B14F-4D97-AF65-F5344CB8AC3E}">
        <p14:creationId xmlns:p14="http://schemas.microsoft.com/office/powerpoint/2010/main" val="887875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			   K</a:t>
            </a:r>
            <a:r>
              <a:rPr lang="en-US"/>
              <a:t>ết luận</a:t>
            </a:r>
            <a:endParaRPr/>
          </a:p>
        </p:txBody>
      </p:sp>
      <p:sp>
        <p:nvSpPr>
          <p:cNvPr id="696" name="Google Shape;696;p27"/>
          <p:cNvSpPr txBox="1">
            <a:spLocks noGrp="1"/>
          </p:cNvSpPr>
          <p:nvPr>
            <p:ph type="body" idx="3"/>
          </p:nvPr>
        </p:nvSpPr>
        <p:spPr>
          <a:xfrm>
            <a:off x="1485900" y="2102733"/>
            <a:ext cx="8833757" cy="3014700"/>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q"/>
            </a:pPr>
            <a:r>
              <a:rPr lang="en-US" sz="2500"/>
              <a:t>Giao diện đ</a:t>
            </a:r>
            <a:r>
              <a:rPr lang="vi-VN" sz="2500"/>
              <a:t>ơn</a:t>
            </a:r>
            <a:r>
              <a:rPr lang="en-US" sz="2500"/>
              <a:t> giản, dễ sử dụng</a:t>
            </a:r>
          </a:p>
          <a:p>
            <a:pPr marL="342900" lvl="0" indent="-342900" algn="l" rtl="0">
              <a:spcBef>
                <a:spcPts val="0"/>
              </a:spcBef>
              <a:spcAft>
                <a:spcPts val="0"/>
              </a:spcAft>
              <a:buFont typeface="Wingdings" panose="05000000000000000000" pitchFamily="2" charset="2"/>
              <a:buChar char="q"/>
            </a:pPr>
            <a:r>
              <a:rPr lang="en-US" sz="2500"/>
              <a:t>Hỗ trợ ng</a:t>
            </a:r>
            <a:r>
              <a:rPr lang="vi-VN" sz="2500"/>
              <a:t>ười</a:t>
            </a:r>
            <a:r>
              <a:rPr lang="en-US" sz="2500"/>
              <a:t> dùng dễ dàng tìm kiếm, đặt sản phẩm</a:t>
            </a:r>
          </a:p>
          <a:p>
            <a:pPr marL="342900" lvl="0" indent="-342900" algn="l" rtl="0">
              <a:spcBef>
                <a:spcPts val="0"/>
              </a:spcBef>
              <a:spcAft>
                <a:spcPts val="0"/>
              </a:spcAft>
              <a:buFont typeface="Wingdings" panose="05000000000000000000" pitchFamily="2" charset="2"/>
              <a:buChar char="q"/>
            </a:pPr>
            <a:r>
              <a:rPr lang="en-US" sz="2500"/>
              <a:t>Giải quyết đ</a:t>
            </a:r>
            <a:r>
              <a:rPr lang="vi-VN" sz="2500"/>
              <a:t>ượ</a:t>
            </a:r>
            <a:r>
              <a:rPr lang="en-US" sz="2500"/>
              <a:t>c những khó khăn trong việc quản lý sản phẩm, đ</a:t>
            </a:r>
            <a:r>
              <a:rPr lang="vi-VN" sz="2500"/>
              <a:t>ơn</a:t>
            </a:r>
            <a:r>
              <a:rPr lang="en-US" sz="2500"/>
              <a:t> hàng, nhân viên …..</a:t>
            </a:r>
          </a:p>
          <a:p>
            <a:pPr marL="342900" lvl="0" indent="-342900" algn="l" rtl="0">
              <a:spcBef>
                <a:spcPts val="0"/>
              </a:spcBef>
              <a:spcAft>
                <a:spcPts val="0"/>
              </a:spcAft>
              <a:buFont typeface="Wingdings" panose="05000000000000000000" pitchFamily="2" charset="2"/>
              <a:buChar char="q"/>
            </a:pPr>
            <a:r>
              <a:rPr lang="en-US" sz="2500"/>
              <a:t>Website ban đầu đã đ</a:t>
            </a:r>
            <a:r>
              <a:rPr lang="vi-VN" sz="2500"/>
              <a:t>ượ</a:t>
            </a:r>
            <a:r>
              <a:rPr lang="en-US" sz="2500"/>
              <a:t>c cài đặt và hoạt động m</a:t>
            </a:r>
            <a:r>
              <a:rPr lang="vi-VN" sz="2500"/>
              <a:t>ượt</a:t>
            </a:r>
            <a:r>
              <a:rPr lang="en-US" sz="2500"/>
              <a:t> mà</a:t>
            </a:r>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83596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			   H</a:t>
            </a:r>
            <a:r>
              <a:rPr lang="en-US"/>
              <a:t>ạn chế</a:t>
            </a:r>
            <a:endParaRPr/>
          </a:p>
        </p:txBody>
      </p:sp>
      <p:sp>
        <p:nvSpPr>
          <p:cNvPr id="696" name="Google Shape;696;p27"/>
          <p:cNvSpPr txBox="1">
            <a:spLocks noGrp="1"/>
          </p:cNvSpPr>
          <p:nvPr>
            <p:ph type="body" idx="3"/>
          </p:nvPr>
        </p:nvSpPr>
        <p:spPr>
          <a:xfrm>
            <a:off x="1485900" y="2102733"/>
            <a:ext cx="8833757" cy="3014700"/>
          </a:xfrm>
          <a:prstGeom prst="rect">
            <a:avLst/>
          </a:prstGeom>
        </p:spPr>
        <p:txBody>
          <a:bodyPr spcFirstLastPara="1" wrap="square" lIns="121900" tIns="121900" rIns="121900" bIns="121900" anchor="t" anchorCtr="0">
            <a:noAutofit/>
          </a:bodyPr>
          <a:lstStyle/>
          <a:p>
            <a:pPr marL="342900" indent="-342900">
              <a:buFont typeface="Wingdings" panose="05000000000000000000" pitchFamily="2" charset="2"/>
              <a:buChar char="q"/>
            </a:pPr>
            <a:r>
              <a:rPr lang="en-US" sz="2500"/>
              <a:t>Giao diện còn đ</a:t>
            </a:r>
            <a:r>
              <a:rPr lang="vi-VN" sz="2500"/>
              <a:t>ơn</a:t>
            </a:r>
            <a:r>
              <a:rPr lang="en-US" sz="2500"/>
              <a:t> giản</a:t>
            </a:r>
          </a:p>
          <a:p>
            <a:pPr marL="342900" lvl="0" indent="-342900" algn="l" rtl="0">
              <a:spcBef>
                <a:spcPts val="0"/>
              </a:spcBef>
              <a:spcAft>
                <a:spcPts val="0"/>
              </a:spcAft>
              <a:buFont typeface="Wingdings" panose="05000000000000000000" pitchFamily="2" charset="2"/>
              <a:buChar char="q"/>
            </a:pPr>
            <a:r>
              <a:rPr lang="en-US" sz="2500"/>
              <a:t>Nguồn dữ liệu ch</a:t>
            </a:r>
            <a:r>
              <a:rPr lang="vi-VN" sz="2500"/>
              <a:t>ưa</a:t>
            </a:r>
            <a:r>
              <a:rPr lang="en-US" sz="2500"/>
              <a:t> đ</a:t>
            </a:r>
            <a:r>
              <a:rPr lang="vi-VN" sz="2500"/>
              <a:t>ượ</a:t>
            </a:r>
            <a:r>
              <a:rPr lang="en-US" sz="2500"/>
              <a:t>c đa dạng</a:t>
            </a:r>
          </a:p>
          <a:p>
            <a:pPr marL="342900" indent="-342900">
              <a:buFont typeface="Wingdings" panose="05000000000000000000" pitchFamily="2" charset="2"/>
              <a:buChar char="q"/>
            </a:pPr>
            <a:r>
              <a:rPr lang="en-US" sz="2500"/>
              <a:t>Nhân viên chức năng còn đ</a:t>
            </a:r>
            <a:r>
              <a:rPr lang="vi-VN" sz="2500"/>
              <a:t>ơn</a:t>
            </a:r>
            <a:r>
              <a:rPr lang="en-US" sz="2500"/>
              <a:t> giản</a:t>
            </a:r>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13721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			   H</a:t>
            </a:r>
            <a:r>
              <a:rPr lang="vi-VN"/>
              <a:t>ướng</a:t>
            </a:r>
            <a:r>
              <a:rPr lang="en-US"/>
              <a:t> phát triển</a:t>
            </a:r>
            <a:endParaRPr/>
          </a:p>
        </p:txBody>
      </p:sp>
      <p:sp>
        <p:nvSpPr>
          <p:cNvPr id="696" name="Google Shape;696;p27"/>
          <p:cNvSpPr txBox="1">
            <a:spLocks noGrp="1"/>
          </p:cNvSpPr>
          <p:nvPr>
            <p:ph type="body" idx="3"/>
          </p:nvPr>
        </p:nvSpPr>
        <p:spPr>
          <a:xfrm>
            <a:off x="1485900" y="2128859"/>
            <a:ext cx="9699171" cy="3138738"/>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q"/>
            </a:pPr>
            <a:r>
              <a:rPr lang="en-US" sz="2500"/>
              <a:t>Xây dựng ngồn dữ liệu đa dạng h</a:t>
            </a:r>
            <a:r>
              <a:rPr lang="vi-VN" sz="2500"/>
              <a:t>ơn</a:t>
            </a:r>
            <a:endParaRPr lang="en-US" sz="2500"/>
          </a:p>
          <a:p>
            <a:pPr marL="342900" lvl="0" indent="-342900" algn="l" rtl="0">
              <a:spcBef>
                <a:spcPts val="0"/>
              </a:spcBef>
              <a:spcAft>
                <a:spcPts val="0"/>
              </a:spcAft>
              <a:buFont typeface="Wingdings" panose="05000000000000000000" pitchFamily="2" charset="2"/>
              <a:buChar char="q"/>
            </a:pPr>
            <a:r>
              <a:rPr lang="en-US" sz="2500"/>
              <a:t>Mở rộng và phát triển thêm nhiều chức năng cho nhân viên.</a:t>
            </a:r>
          </a:p>
          <a:p>
            <a:pPr marL="342900" lvl="0" indent="-342900" algn="l" rtl="0">
              <a:spcBef>
                <a:spcPts val="0"/>
              </a:spcBef>
              <a:spcAft>
                <a:spcPts val="0"/>
              </a:spcAft>
              <a:buFont typeface="Wingdings" panose="05000000000000000000" pitchFamily="2" charset="2"/>
              <a:buChar char="q"/>
            </a:pPr>
            <a:r>
              <a:rPr lang="vi-VN" sz="2500"/>
              <a:t>Tích hợp máy học và các cổng thanh toán phù hợp với nhiều người dùng hơn</a:t>
            </a:r>
            <a:r>
              <a:rPr lang="en-US" sz="2500"/>
              <a:t>.</a:t>
            </a:r>
          </a:p>
          <a:p>
            <a:pPr marL="342900" lvl="0" indent="-342900" algn="l" rtl="0">
              <a:spcBef>
                <a:spcPts val="0"/>
              </a:spcBef>
              <a:spcAft>
                <a:spcPts val="0"/>
              </a:spcAft>
              <a:buFont typeface="Wingdings" panose="05000000000000000000" pitchFamily="2" charset="2"/>
              <a:buChar char="q"/>
            </a:pPr>
            <a:r>
              <a:rPr lang="en-US" sz="2500"/>
              <a:t>Cải thiện, nâng cao các chức năng hiện có của website</a:t>
            </a:r>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260894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508704" y="2653441"/>
            <a:ext cx="8709024" cy="111013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highlight>
                  <a:schemeClr val="accent2"/>
                </a:highlight>
              </a:rPr>
              <a:t>6. </a:t>
            </a:r>
            <a:r>
              <a:rPr lang="en-US">
                <a:highlight>
                  <a:schemeClr val="accent2"/>
                </a:highlight>
              </a:rPr>
              <a:t>KỊCH BẢN DEMO</a:t>
            </a:r>
            <a:r>
              <a:rPr lang="en">
                <a:highlight>
                  <a:schemeClr val="accent2"/>
                </a:highlight>
              </a:rPr>
              <a:t>.</a:t>
            </a:r>
            <a:endParaRPr>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683925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508705" y="1828801"/>
            <a:ext cx="8709024" cy="215537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highlight>
                  <a:schemeClr val="accent2"/>
                </a:highlight>
              </a:rPr>
              <a:t>1. </a:t>
            </a:r>
            <a:r>
              <a:rPr lang="en-US">
                <a:highlight>
                  <a:schemeClr val="accent2"/>
                </a:highlight>
              </a:rPr>
              <a:t>ĐẶT VẤN ĐỀ VÀ LỊCH S</a:t>
            </a:r>
            <a:r>
              <a:rPr lang="vi-VN">
                <a:highlight>
                  <a:schemeClr val="accent2"/>
                </a:highlight>
              </a:rPr>
              <a:t>Ử</a:t>
            </a:r>
            <a:r>
              <a:rPr lang="en-US">
                <a:highlight>
                  <a:schemeClr val="accent2"/>
                </a:highlight>
              </a:rPr>
              <a:t> GIẢI QUYẾT VẤN ĐỀ</a:t>
            </a:r>
            <a:r>
              <a:rPr lang="en">
                <a:highlight>
                  <a:schemeClr val="accent2"/>
                </a:highlight>
              </a:rPr>
              <a:t>.</a:t>
            </a:r>
            <a:endParaRPr>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34"/>
          <p:cNvSpPr txBox="1">
            <a:spLocks noGrp="1"/>
          </p:cNvSpPr>
          <p:nvPr>
            <p:ph type="title"/>
          </p:nvPr>
        </p:nvSpPr>
        <p:spPr>
          <a:xfrm>
            <a:off x="1014275" y="999077"/>
            <a:ext cx="10163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K</a:t>
            </a:r>
            <a:r>
              <a:rPr lang="en-US"/>
              <a:t>ịch bản Demo</a:t>
            </a:r>
            <a:endParaRPr/>
          </a:p>
        </p:txBody>
      </p:sp>
      <p:sp>
        <p:nvSpPr>
          <p:cNvPr id="792" name="Google Shape;792;p34"/>
          <p:cNvSpPr txBox="1">
            <a:spLocks noGrp="1"/>
          </p:cNvSpPr>
          <p:nvPr>
            <p:ph type="subTitle" idx="5"/>
          </p:nvPr>
        </p:nvSpPr>
        <p:spPr>
          <a:xfrm>
            <a:off x="4601473" y="3942332"/>
            <a:ext cx="30276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t>Xem lịch sử đ</a:t>
            </a:r>
            <a:r>
              <a:rPr lang="vi-VN"/>
              <a:t>ơn</a:t>
            </a:r>
            <a:r>
              <a:rPr lang="en-US"/>
              <a:t> hàng</a:t>
            </a:r>
            <a:endParaRPr/>
          </a:p>
        </p:txBody>
      </p:sp>
      <p:sp>
        <p:nvSpPr>
          <p:cNvPr id="793" name="Google Shape;793;p34"/>
          <p:cNvSpPr txBox="1">
            <a:spLocks noGrp="1"/>
          </p:cNvSpPr>
          <p:nvPr>
            <p:ph type="subTitle" idx="6"/>
          </p:nvPr>
        </p:nvSpPr>
        <p:spPr>
          <a:xfrm>
            <a:off x="8150124" y="3926119"/>
            <a:ext cx="3027600" cy="763499"/>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t>Demo nhân viên</a:t>
            </a:r>
            <a:endParaRPr/>
          </a:p>
        </p:txBody>
      </p:sp>
      <p:sp>
        <p:nvSpPr>
          <p:cNvPr id="787" name="Google Shape;787;p34"/>
          <p:cNvSpPr txBox="1">
            <a:spLocks noGrp="1"/>
          </p:cNvSpPr>
          <p:nvPr>
            <p:ph type="subTitle" idx="2"/>
          </p:nvPr>
        </p:nvSpPr>
        <p:spPr>
          <a:xfrm>
            <a:off x="1014275" y="3942332"/>
            <a:ext cx="30276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t>Đặt hàng</a:t>
            </a:r>
            <a:endParaRPr/>
          </a:p>
        </p:txBody>
      </p:sp>
      <p:sp>
        <p:nvSpPr>
          <p:cNvPr id="789" name="Google Shape;789;p34"/>
          <p:cNvSpPr txBox="1">
            <a:spLocks noGrp="1"/>
          </p:cNvSpPr>
          <p:nvPr>
            <p:ph type="subTitle" idx="3"/>
          </p:nvPr>
        </p:nvSpPr>
        <p:spPr>
          <a:xfrm>
            <a:off x="8150124" y="1865906"/>
            <a:ext cx="30276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t>Khách hàng đặt câu hỏi</a:t>
            </a:r>
            <a:endParaRPr/>
          </a:p>
        </p:txBody>
      </p:sp>
      <p:sp>
        <p:nvSpPr>
          <p:cNvPr id="791" name="Google Shape;791;p34"/>
          <p:cNvSpPr txBox="1">
            <a:spLocks noGrp="1"/>
          </p:cNvSpPr>
          <p:nvPr>
            <p:ph type="subTitle" idx="4"/>
          </p:nvPr>
        </p:nvSpPr>
        <p:spPr>
          <a:xfrm>
            <a:off x="4601473" y="1872873"/>
            <a:ext cx="3027600" cy="763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t>Tìm sản phẩm, xem thông tin</a:t>
            </a:r>
            <a:endParaRPr/>
          </a:p>
        </p:txBody>
      </p:sp>
      <p:sp>
        <p:nvSpPr>
          <p:cNvPr id="785" name="Google Shape;785;p34"/>
          <p:cNvSpPr txBox="1">
            <a:spLocks noGrp="1"/>
          </p:cNvSpPr>
          <p:nvPr>
            <p:ph type="subTitle" idx="1"/>
          </p:nvPr>
        </p:nvSpPr>
        <p:spPr>
          <a:xfrm>
            <a:off x="1014275" y="1872873"/>
            <a:ext cx="3027600" cy="748332"/>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 B</a:t>
            </a:r>
            <a:r>
              <a:rPr lang="en-US"/>
              <a:t>ắt đầu</a:t>
            </a:r>
            <a:endParaRPr/>
          </a:p>
        </p:txBody>
      </p:sp>
      <p:sp>
        <p:nvSpPr>
          <p:cNvPr id="797" name="Google Shape;797;p34"/>
          <p:cNvSpPr/>
          <p:nvPr/>
        </p:nvSpPr>
        <p:spPr>
          <a:xfrm>
            <a:off x="2167789" y="607908"/>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785;p34">
            <a:extLst>
              <a:ext uri="{FF2B5EF4-FFF2-40B4-BE49-F238E27FC236}">
                <a16:creationId xmlns:a16="http://schemas.microsoft.com/office/drawing/2014/main" id="{E8485998-7641-4659-8148-FC551FCDD78B}"/>
              </a:ext>
            </a:extLst>
          </p:cNvPr>
          <p:cNvSpPr txBox="1">
            <a:spLocks/>
          </p:cNvSpPr>
          <p:nvPr/>
        </p:nvSpPr>
        <p:spPr>
          <a:xfrm>
            <a:off x="1014275" y="2910244"/>
            <a:ext cx="3027600" cy="748332"/>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2000"/>
              <a:buFont typeface="Roboto"/>
              <a:buNone/>
              <a:defRPr sz="2000" b="1" i="0" u="none" strike="noStrike" cap="none">
                <a:solidFill>
                  <a:schemeClr val="dk1"/>
                </a:solidFill>
                <a:latin typeface="Roboto"/>
                <a:ea typeface="Roboto"/>
                <a:cs typeface="Roboto"/>
                <a:sym typeface="Roboto"/>
              </a:defRPr>
            </a:lvl1pPr>
            <a:lvl2pPr marL="914400" marR="0" lvl="1" indent="-349250" algn="l" rtl="0">
              <a:lnSpc>
                <a:spcPct val="115000"/>
              </a:lnSpc>
              <a:spcBef>
                <a:spcPts val="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2000"/>
              <a:buFont typeface="Roboto"/>
              <a:buNone/>
              <a:defRPr sz="2000" b="1" i="0" u="none" strike="noStrike" cap="none">
                <a:solidFill>
                  <a:schemeClr val="dk2"/>
                </a:solidFill>
                <a:latin typeface="Roboto"/>
                <a:ea typeface="Roboto"/>
                <a:cs typeface="Roboto"/>
                <a:sym typeface="Roboto"/>
              </a:defRPr>
            </a:lvl9pPr>
          </a:lstStyle>
          <a:p>
            <a:pPr marL="0" indent="0"/>
            <a:r>
              <a:rPr lang="en-US"/>
              <a:t>Nhập thông tin</a:t>
            </a:r>
          </a:p>
        </p:txBody>
      </p:sp>
      <p:sp>
        <p:nvSpPr>
          <p:cNvPr id="29" name="Google Shape;785;p34">
            <a:extLst>
              <a:ext uri="{FF2B5EF4-FFF2-40B4-BE49-F238E27FC236}">
                <a16:creationId xmlns:a16="http://schemas.microsoft.com/office/drawing/2014/main" id="{339567E9-9F61-41BD-B32A-C4A02DD790D9}"/>
              </a:ext>
            </a:extLst>
          </p:cNvPr>
          <p:cNvSpPr txBox="1">
            <a:spLocks/>
          </p:cNvSpPr>
          <p:nvPr/>
        </p:nvSpPr>
        <p:spPr>
          <a:xfrm>
            <a:off x="4601468" y="2904523"/>
            <a:ext cx="3027600" cy="748332"/>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2000"/>
              <a:buFont typeface="Roboto"/>
              <a:buNone/>
              <a:defRPr sz="2000" b="1" i="0" u="none" strike="noStrike" cap="none">
                <a:solidFill>
                  <a:schemeClr val="dk1"/>
                </a:solidFill>
                <a:latin typeface="Roboto"/>
                <a:ea typeface="Roboto"/>
                <a:cs typeface="Roboto"/>
                <a:sym typeface="Roboto"/>
              </a:defRPr>
            </a:lvl1pPr>
            <a:lvl2pPr marL="914400" marR="0" lvl="1" indent="-349250" algn="l" rtl="0">
              <a:lnSpc>
                <a:spcPct val="115000"/>
              </a:lnSpc>
              <a:spcBef>
                <a:spcPts val="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2000"/>
              <a:buFont typeface="Roboto"/>
              <a:buNone/>
              <a:defRPr sz="2000" b="1" i="0" u="none" strike="noStrike" cap="none">
                <a:solidFill>
                  <a:schemeClr val="dk2"/>
                </a:solidFill>
                <a:latin typeface="Roboto"/>
                <a:ea typeface="Roboto"/>
                <a:cs typeface="Roboto"/>
                <a:sym typeface="Roboto"/>
              </a:defRPr>
            </a:lvl9pPr>
          </a:lstStyle>
          <a:p>
            <a:pPr marL="0" indent="0"/>
            <a:r>
              <a:rPr lang="en-US"/>
              <a:t>Chọn màu, thêm sản phẩm giỏ hàng</a:t>
            </a:r>
          </a:p>
        </p:txBody>
      </p:sp>
      <p:sp>
        <p:nvSpPr>
          <p:cNvPr id="30" name="Google Shape;785;p34">
            <a:extLst>
              <a:ext uri="{FF2B5EF4-FFF2-40B4-BE49-F238E27FC236}">
                <a16:creationId xmlns:a16="http://schemas.microsoft.com/office/drawing/2014/main" id="{32F10200-8AF3-40C8-AD41-FB5C85EEC059}"/>
              </a:ext>
            </a:extLst>
          </p:cNvPr>
          <p:cNvSpPr txBox="1">
            <a:spLocks/>
          </p:cNvSpPr>
          <p:nvPr/>
        </p:nvSpPr>
        <p:spPr>
          <a:xfrm>
            <a:off x="8150124" y="2931623"/>
            <a:ext cx="3027600" cy="748332"/>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2000"/>
              <a:buFont typeface="Roboto"/>
              <a:buNone/>
              <a:defRPr sz="2000" b="1" i="0" u="none" strike="noStrike" cap="none">
                <a:solidFill>
                  <a:schemeClr val="dk1"/>
                </a:solidFill>
                <a:latin typeface="Roboto"/>
                <a:ea typeface="Roboto"/>
                <a:cs typeface="Roboto"/>
                <a:sym typeface="Roboto"/>
              </a:defRPr>
            </a:lvl1pPr>
            <a:lvl2pPr marL="914400" marR="0" lvl="1" indent="-349250" algn="l" rtl="0">
              <a:lnSpc>
                <a:spcPct val="115000"/>
              </a:lnSpc>
              <a:spcBef>
                <a:spcPts val="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2000"/>
              <a:buFont typeface="Roboto"/>
              <a:buNone/>
              <a:defRPr sz="2000" b="1" i="0" u="none" strike="noStrike" cap="none">
                <a:solidFill>
                  <a:schemeClr val="dk2"/>
                </a:solidFill>
                <a:latin typeface="Roboto"/>
                <a:ea typeface="Roboto"/>
                <a:cs typeface="Roboto"/>
                <a:sym typeface="Roboto"/>
              </a:defRPr>
            </a:lvl9pPr>
          </a:lstStyle>
          <a:p>
            <a:pPr marL="0" indent="0"/>
            <a:r>
              <a:rPr lang="en-US"/>
              <a:t>Chọn, xoá sản phẩm yêu thích</a:t>
            </a:r>
          </a:p>
        </p:txBody>
      </p:sp>
      <p:sp>
        <p:nvSpPr>
          <p:cNvPr id="20" name="Arrow: Right 19">
            <a:extLst>
              <a:ext uri="{FF2B5EF4-FFF2-40B4-BE49-F238E27FC236}">
                <a16:creationId xmlns:a16="http://schemas.microsoft.com/office/drawing/2014/main" id="{B630A444-20B3-47F1-96F2-81D34927D7E8}"/>
              </a:ext>
            </a:extLst>
          </p:cNvPr>
          <p:cNvSpPr/>
          <p:nvPr/>
        </p:nvSpPr>
        <p:spPr>
          <a:xfrm>
            <a:off x="4041875" y="2256609"/>
            <a:ext cx="559593" cy="11041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8D1F5C05-734E-4D52-AD72-D39B6A46D2E5}"/>
              </a:ext>
            </a:extLst>
          </p:cNvPr>
          <p:cNvSpPr/>
          <p:nvPr/>
        </p:nvSpPr>
        <p:spPr>
          <a:xfrm>
            <a:off x="7629078" y="2256609"/>
            <a:ext cx="559593" cy="11041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549B8976-8DBC-4662-8E97-6FCC981AD911}"/>
              </a:ext>
            </a:extLst>
          </p:cNvPr>
          <p:cNvSpPr/>
          <p:nvPr/>
        </p:nvSpPr>
        <p:spPr>
          <a:xfrm>
            <a:off x="4022357" y="4307868"/>
            <a:ext cx="559593" cy="11041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B9DA3099-1C23-49EA-90DA-F172766982AE}"/>
              </a:ext>
            </a:extLst>
          </p:cNvPr>
          <p:cNvSpPr/>
          <p:nvPr/>
        </p:nvSpPr>
        <p:spPr>
          <a:xfrm>
            <a:off x="7648596" y="4268872"/>
            <a:ext cx="559593" cy="110419"/>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3DD77EEC-4DD7-4466-A8E8-E8C31041A249}"/>
              </a:ext>
            </a:extLst>
          </p:cNvPr>
          <p:cNvSpPr/>
          <p:nvPr/>
        </p:nvSpPr>
        <p:spPr>
          <a:xfrm>
            <a:off x="9663924" y="2621205"/>
            <a:ext cx="100562" cy="31041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BEB2A913-CDD0-4DA9-9409-FA47D7FCD4D3}"/>
              </a:ext>
            </a:extLst>
          </p:cNvPr>
          <p:cNvSpPr/>
          <p:nvPr/>
        </p:nvSpPr>
        <p:spPr>
          <a:xfrm>
            <a:off x="2450935" y="3652855"/>
            <a:ext cx="100562" cy="31041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3" name="Arrow: Left 22">
            <a:extLst>
              <a:ext uri="{FF2B5EF4-FFF2-40B4-BE49-F238E27FC236}">
                <a16:creationId xmlns:a16="http://schemas.microsoft.com/office/drawing/2014/main" id="{62B6DFB8-C8D4-4081-98FC-BB20974427A2}"/>
              </a:ext>
            </a:extLst>
          </p:cNvPr>
          <p:cNvSpPr/>
          <p:nvPr/>
        </p:nvSpPr>
        <p:spPr>
          <a:xfrm>
            <a:off x="7648596" y="3241089"/>
            <a:ext cx="501528" cy="110419"/>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5" name="Arrow: Left 44">
            <a:extLst>
              <a:ext uri="{FF2B5EF4-FFF2-40B4-BE49-F238E27FC236}">
                <a16:creationId xmlns:a16="http://schemas.microsoft.com/office/drawing/2014/main" id="{37CA361F-1B4A-4CB3-91FA-C032177A5E74}"/>
              </a:ext>
            </a:extLst>
          </p:cNvPr>
          <p:cNvSpPr/>
          <p:nvPr/>
        </p:nvSpPr>
        <p:spPr>
          <a:xfrm>
            <a:off x="4080412" y="3250579"/>
            <a:ext cx="501528" cy="110419"/>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6" name="Google Shape;785;p34">
            <a:extLst>
              <a:ext uri="{FF2B5EF4-FFF2-40B4-BE49-F238E27FC236}">
                <a16:creationId xmlns:a16="http://schemas.microsoft.com/office/drawing/2014/main" id="{2D2FE32A-7C77-435B-99FC-1B963E6A178A}"/>
              </a:ext>
            </a:extLst>
          </p:cNvPr>
          <p:cNvSpPr txBox="1">
            <a:spLocks/>
          </p:cNvSpPr>
          <p:nvPr/>
        </p:nvSpPr>
        <p:spPr>
          <a:xfrm>
            <a:off x="1014226" y="5034983"/>
            <a:ext cx="3027600" cy="748332"/>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2000"/>
              <a:buFont typeface="Roboto"/>
              <a:buNone/>
              <a:defRPr sz="2000" b="1" i="0" u="none" strike="noStrike" cap="none">
                <a:solidFill>
                  <a:schemeClr val="dk1"/>
                </a:solidFill>
                <a:latin typeface="Roboto"/>
                <a:ea typeface="Roboto"/>
                <a:cs typeface="Roboto"/>
                <a:sym typeface="Roboto"/>
              </a:defRPr>
            </a:lvl1pPr>
            <a:lvl2pPr marL="914400" marR="0" lvl="1" indent="-349250" algn="l" rtl="0">
              <a:lnSpc>
                <a:spcPct val="115000"/>
              </a:lnSpc>
              <a:spcBef>
                <a:spcPts val="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2000"/>
              <a:buFont typeface="Roboto"/>
              <a:buNone/>
              <a:defRPr sz="2000" b="1" i="0" u="none" strike="noStrike" cap="none">
                <a:solidFill>
                  <a:schemeClr val="dk2"/>
                </a:solidFill>
                <a:latin typeface="Roboto"/>
                <a:ea typeface="Roboto"/>
                <a:cs typeface="Roboto"/>
                <a:sym typeface="Roboto"/>
              </a:defRPr>
            </a:lvl9pPr>
          </a:lstStyle>
          <a:p>
            <a:pPr marL="0" indent="0"/>
            <a:r>
              <a:rPr lang="en-US"/>
              <a:t>Kết thúc</a:t>
            </a:r>
          </a:p>
        </p:txBody>
      </p:sp>
      <p:sp>
        <p:nvSpPr>
          <p:cNvPr id="27" name="Google Shape;785;p34">
            <a:extLst>
              <a:ext uri="{FF2B5EF4-FFF2-40B4-BE49-F238E27FC236}">
                <a16:creationId xmlns:a16="http://schemas.microsoft.com/office/drawing/2014/main" id="{06456AB2-4978-4774-99EB-E3CC82489886}"/>
              </a:ext>
            </a:extLst>
          </p:cNvPr>
          <p:cNvSpPr txBox="1">
            <a:spLocks/>
          </p:cNvSpPr>
          <p:nvPr/>
        </p:nvSpPr>
        <p:spPr>
          <a:xfrm>
            <a:off x="4601419" y="5029262"/>
            <a:ext cx="3027600" cy="748332"/>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2000"/>
              <a:buFont typeface="Roboto"/>
              <a:buNone/>
              <a:defRPr sz="2000" b="1" i="0" u="none" strike="noStrike" cap="none">
                <a:solidFill>
                  <a:schemeClr val="dk1"/>
                </a:solidFill>
                <a:latin typeface="Roboto"/>
                <a:ea typeface="Roboto"/>
                <a:cs typeface="Roboto"/>
                <a:sym typeface="Roboto"/>
              </a:defRPr>
            </a:lvl1pPr>
            <a:lvl2pPr marL="914400" marR="0" lvl="1" indent="-349250" algn="l" rtl="0">
              <a:lnSpc>
                <a:spcPct val="115000"/>
              </a:lnSpc>
              <a:spcBef>
                <a:spcPts val="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2000"/>
              <a:buFont typeface="Roboto"/>
              <a:buNone/>
              <a:defRPr sz="2000" b="1" i="0" u="none" strike="noStrike" cap="none">
                <a:solidFill>
                  <a:schemeClr val="dk2"/>
                </a:solidFill>
                <a:latin typeface="Roboto"/>
                <a:ea typeface="Roboto"/>
                <a:cs typeface="Roboto"/>
                <a:sym typeface="Roboto"/>
              </a:defRPr>
            </a:lvl9pPr>
          </a:lstStyle>
          <a:p>
            <a:pPr marL="0" indent="0"/>
            <a:r>
              <a:rPr lang="en-US"/>
              <a:t>Đánh giá sản phẩm</a:t>
            </a:r>
          </a:p>
        </p:txBody>
      </p:sp>
      <p:sp>
        <p:nvSpPr>
          <p:cNvPr id="28" name="Google Shape;785;p34">
            <a:extLst>
              <a:ext uri="{FF2B5EF4-FFF2-40B4-BE49-F238E27FC236}">
                <a16:creationId xmlns:a16="http://schemas.microsoft.com/office/drawing/2014/main" id="{D9913671-6941-4739-9BA3-2E541C7BED90}"/>
              </a:ext>
            </a:extLst>
          </p:cNvPr>
          <p:cNvSpPr txBox="1">
            <a:spLocks/>
          </p:cNvSpPr>
          <p:nvPr/>
        </p:nvSpPr>
        <p:spPr>
          <a:xfrm>
            <a:off x="8150075" y="5056362"/>
            <a:ext cx="3027600" cy="748332"/>
          </a:xfrm>
          <a:prstGeom prst="rect">
            <a:avLst/>
          </a:pr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ctr" rtl="0">
              <a:lnSpc>
                <a:spcPct val="100000"/>
              </a:lnSpc>
              <a:spcBef>
                <a:spcPts val="0"/>
              </a:spcBef>
              <a:spcAft>
                <a:spcPts val="0"/>
              </a:spcAft>
              <a:buClr>
                <a:schemeClr val="dk2"/>
              </a:buClr>
              <a:buSzPts val="2000"/>
              <a:buFont typeface="Roboto"/>
              <a:buNone/>
              <a:defRPr sz="2000" b="1" i="0" u="none" strike="noStrike" cap="none">
                <a:solidFill>
                  <a:schemeClr val="dk1"/>
                </a:solidFill>
                <a:latin typeface="Roboto"/>
                <a:ea typeface="Roboto"/>
                <a:cs typeface="Roboto"/>
                <a:sym typeface="Roboto"/>
              </a:defRPr>
            </a:lvl1pPr>
            <a:lvl2pPr marL="914400" marR="0" lvl="1" indent="-349250" algn="l" rtl="0">
              <a:lnSpc>
                <a:spcPct val="115000"/>
              </a:lnSpc>
              <a:spcBef>
                <a:spcPts val="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2pPr>
            <a:lvl3pPr marL="1371600" marR="0" lvl="2"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3pPr>
            <a:lvl4pPr marL="1828800" marR="0" lvl="3"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4pPr>
            <a:lvl5pPr marL="2286000" marR="0" lvl="4"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5pPr>
            <a:lvl6pPr marL="2743200" marR="0" lvl="5"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6pPr>
            <a:lvl7pPr marL="3200400" marR="0" lvl="6"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7pPr>
            <a:lvl8pPr marL="3657600" marR="0" lvl="7" indent="-349250" algn="l" rtl="0">
              <a:lnSpc>
                <a:spcPct val="115000"/>
              </a:lnSpc>
              <a:spcBef>
                <a:spcPts val="2100"/>
              </a:spcBef>
              <a:spcAft>
                <a:spcPts val="0"/>
              </a:spcAft>
              <a:buClr>
                <a:schemeClr val="dk2"/>
              </a:buClr>
              <a:buSzPts val="2000"/>
              <a:buFont typeface="Roboto"/>
              <a:buNone/>
              <a:defRPr sz="2000" b="1" i="0" u="none" strike="noStrike" cap="none">
                <a:solidFill>
                  <a:schemeClr val="dk2"/>
                </a:solidFill>
                <a:latin typeface="Roboto"/>
                <a:ea typeface="Roboto"/>
                <a:cs typeface="Roboto"/>
                <a:sym typeface="Roboto"/>
              </a:defRPr>
            </a:lvl8pPr>
            <a:lvl9pPr marL="4114800" marR="0" lvl="8" indent="-349250" algn="l" rtl="0">
              <a:lnSpc>
                <a:spcPct val="115000"/>
              </a:lnSpc>
              <a:spcBef>
                <a:spcPts val="2100"/>
              </a:spcBef>
              <a:spcAft>
                <a:spcPts val="2100"/>
              </a:spcAft>
              <a:buClr>
                <a:schemeClr val="dk2"/>
              </a:buClr>
              <a:buSzPts val="2000"/>
              <a:buFont typeface="Roboto"/>
              <a:buNone/>
              <a:defRPr sz="2000" b="1" i="0" u="none" strike="noStrike" cap="none">
                <a:solidFill>
                  <a:schemeClr val="dk2"/>
                </a:solidFill>
                <a:latin typeface="Roboto"/>
                <a:ea typeface="Roboto"/>
                <a:cs typeface="Roboto"/>
                <a:sym typeface="Roboto"/>
              </a:defRPr>
            </a:lvl9pPr>
          </a:lstStyle>
          <a:p>
            <a:pPr marL="0" indent="0"/>
            <a:r>
              <a:rPr lang="en-US"/>
              <a:t>Demo quản trị viên</a:t>
            </a:r>
          </a:p>
        </p:txBody>
      </p:sp>
      <p:sp>
        <p:nvSpPr>
          <p:cNvPr id="31" name="Arrow: Left 30">
            <a:extLst>
              <a:ext uri="{FF2B5EF4-FFF2-40B4-BE49-F238E27FC236}">
                <a16:creationId xmlns:a16="http://schemas.microsoft.com/office/drawing/2014/main" id="{E3182F71-E43A-4785-87F0-0B5C8AF04B7D}"/>
              </a:ext>
            </a:extLst>
          </p:cNvPr>
          <p:cNvSpPr/>
          <p:nvPr/>
        </p:nvSpPr>
        <p:spPr>
          <a:xfrm>
            <a:off x="7648547" y="5365828"/>
            <a:ext cx="501528" cy="110419"/>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2" name="Arrow: Left 31">
            <a:extLst>
              <a:ext uri="{FF2B5EF4-FFF2-40B4-BE49-F238E27FC236}">
                <a16:creationId xmlns:a16="http://schemas.microsoft.com/office/drawing/2014/main" id="{E8E7D007-0D58-453F-BBDB-59F6189716C0}"/>
              </a:ext>
            </a:extLst>
          </p:cNvPr>
          <p:cNvSpPr/>
          <p:nvPr/>
        </p:nvSpPr>
        <p:spPr>
          <a:xfrm>
            <a:off x="4080363" y="5375318"/>
            <a:ext cx="501528" cy="110419"/>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40A6FC91-05EA-4690-8518-C63EA5ACBBF0}"/>
              </a:ext>
            </a:extLst>
          </p:cNvPr>
          <p:cNvSpPr/>
          <p:nvPr/>
        </p:nvSpPr>
        <p:spPr>
          <a:xfrm>
            <a:off x="9663924" y="4689618"/>
            <a:ext cx="100562" cy="31041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40"/>
          <p:cNvSpPr txBox="1">
            <a:spLocks noGrp="1"/>
          </p:cNvSpPr>
          <p:nvPr>
            <p:ph type="title"/>
          </p:nvPr>
        </p:nvSpPr>
        <p:spPr>
          <a:xfrm>
            <a:off x="2057400" y="1759989"/>
            <a:ext cx="8215839" cy="2338422"/>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a:t>C</a:t>
            </a:r>
            <a:r>
              <a:rPr lang="en-US"/>
              <a:t>ảm </a:t>
            </a:r>
            <a:r>
              <a:rPr lang="vi-VN"/>
              <a:t>ơn</a:t>
            </a:r>
            <a:r>
              <a:rPr lang="en-US"/>
              <a:t> thầy và các bạn đã lắng nghe</a:t>
            </a:r>
            <a:r>
              <a:rPr lang="en"/>
              <a:t>!</a:t>
            </a:r>
            <a:endParaRPr/>
          </a:p>
        </p:txBody>
      </p:sp>
      <p:sp>
        <p:nvSpPr>
          <p:cNvPr id="1178" name="Google Shape;1178;p40"/>
          <p:cNvSpPr txBox="1">
            <a:spLocks noGrp="1"/>
          </p:cNvSpPr>
          <p:nvPr>
            <p:ph type="subTitle" idx="1"/>
          </p:nvPr>
        </p:nvSpPr>
        <p:spPr>
          <a:xfrm>
            <a:off x="3305250" y="4098411"/>
            <a:ext cx="5581500" cy="522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DO YOU HAVE ANY QUESTIONS?</a:t>
            </a:r>
            <a:endParaRPr/>
          </a:p>
        </p:txBody>
      </p:sp>
      <p:sp>
        <p:nvSpPr>
          <p:cNvPr id="1179" name="Google Shape;1179;p40"/>
          <p:cNvSpPr/>
          <p:nvPr/>
        </p:nvSpPr>
        <p:spPr>
          <a:xfrm>
            <a:off x="5844015" y="4729853"/>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80" name="Google Shape;1180;p40"/>
          <p:cNvGrpSpPr/>
          <p:nvPr/>
        </p:nvGrpSpPr>
        <p:grpSpPr>
          <a:xfrm>
            <a:off x="6377118" y="4720201"/>
            <a:ext cx="411849" cy="411917"/>
            <a:chOff x="5162200" y="4097750"/>
            <a:chExt cx="338385" cy="338414"/>
          </a:xfrm>
        </p:grpSpPr>
        <p:sp>
          <p:nvSpPr>
            <p:cNvPr id="1181" name="Google Shape;1181;p40"/>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40"/>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40"/>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84" name="Google Shape;1184;p40"/>
          <p:cNvSpPr/>
          <p:nvPr/>
        </p:nvSpPr>
        <p:spPr>
          <a:xfrm>
            <a:off x="5111125" y="4771236"/>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86" name="Google Shape;1186;p40"/>
          <p:cNvGrpSpPr/>
          <p:nvPr/>
        </p:nvGrpSpPr>
        <p:grpSpPr>
          <a:xfrm>
            <a:off x="10223799" y="2140344"/>
            <a:ext cx="788140" cy="2965544"/>
            <a:chOff x="8686327" y="1939200"/>
            <a:chExt cx="788140" cy="2965544"/>
          </a:xfrm>
        </p:grpSpPr>
        <p:sp>
          <p:nvSpPr>
            <p:cNvPr id="1187" name="Google Shape;1187;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2" name="Google Shape;1192;p40"/>
          <p:cNvGrpSpPr/>
          <p:nvPr/>
        </p:nvGrpSpPr>
        <p:grpSpPr>
          <a:xfrm flipH="1">
            <a:off x="1140464" y="2066784"/>
            <a:ext cx="788140" cy="2965544"/>
            <a:chOff x="8686327" y="1939200"/>
            <a:chExt cx="788140" cy="2965544"/>
          </a:xfrm>
        </p:grpSpPr>
        <p:sp>
          <p:nvSpPr>
            <p:cNvPr id="1193" name="Google Shape;1193;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Google Shape;731;p31">
            <a:extLst>
              <a:ext uri="{FF2B5EF4-FFF2-40B4-BE49-F238E27FC236}">
                <a16:creationId xmlns:a16="http://schemas.microsoft.com/office/drawing/2014/main" id="{CE00C6E4-8D75-400E-B052-A04123038964}"/>
              </a:ext>
            </a:extLst>
          </p:cNvPr>
          <p:cNvSpPr/>
          <p:nvPr/>
        </p:nvSpPr>
        <p:spPr>
          <a:xfrm rot="21140771">
            <a:off x="862610" y="4691405"/>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7" name="Google Shape;687;p26"/>
          <p:cNvSpPr txBox="1">
            <a:spLocks noGrp="1"/>
          </p:cNvSpPr>
          <p:nvPr>
            <p:ph type="title"/>
          </p:nvPr>
        </p:nvSpPr>
        <p:spPr>
          <a:xfrm>
            <a:off x="2199000" y="1453225"/>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ĐẶT VẤN ĐỀ</a:t>
            </a:r>
            <a:endParaRPr/>
          </a:p>
        </p:txBody>
      </p:sp>
      <p:sp>
        <p:nvSpPr>
          <p:cNvPr id="688" name="Google Shape;688;p26"/>
          <p:cNvSpPr txBox="1">
            <a:spLocks noGrp="1"/>
          </p:cNvSpPr>
          <p:nvPr>
            <p:ph type="subTitle" idx="1"/>
          </p:nvPr>
        </p:nvSpPr>
        <p:spPr>
          <a:xfrm>
            <a:off x="2199000" y="4800275"/>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US" err="1">
                <a:solidFill>
                  <a:schemeClr val="dk1"/>
                </a:solidFill>
              </a:rPr>
              <a:t>Vấn</a:t>
            </a:r>
            <a:r>
              <a:rPr lang="en-US">
                <a:solidFill>
                  <a:schemeClr val="dk1"/>
                </a:solidFill>
              </a:rPr>
              <a:t> </a:t>
            </a:r>
            <a:r>
              <a:rPr lang="en-US" err="1">
                <a:solidFill>
                  <a:schemeClr val="dk1"/>
                </a:solidFill>
              </a:rPr>
              <a:t>đề</a:t>
            </a:r>
            <a:r>
              <a:rPr lang="en-US">
                <a:solidFill>
                  <a:schemeClr val="dk1"/>
                </a:solidFill>
              </a:rPr>
              <a:t> </a:t>
            </a:r>
            <a:r>
              <a:rPr lang="en-US" err="1">
                <a:solidFill>
                  <a:schemeClr val="dk1"/>
                </a:solidFill>
              </a:rPr>
              <a:t>cần</a:t>
            </a:r>
            <a:r>
              <a:rPr lang="en-US">
                <a:solidFill>
                  <a:schemeClr val="dk1"/>
                </a:solidFill>
              </a:rPr>
              <a:t> đ</a:t>
            </a:r>
            <a:r>
              <a:rPr lang="vi-VN" err="1">
                <a:solidFill>
                  <a:schemeClr val="dk1"/>
                </a:solidFill>
              </a:rPr>
              <a:t>ượ</a:t>
            </a:r>
            <a:r>
              <a:rPr lang="en-US">
                <a:solidFill>
                  <a:schemeClr val="dk1"/>
                </a:solidFill>
              </a:rPr>
              <a:t>c </a:t>
            </a:r>
            <a:r>
              <a:rPr lang="en-US" err="1">
                <a:solidFill>
                  <a:schemeClr val="dk1"/>
                </a:solidFill>
              </a:rPr>
              <a:t>giải</a:t>
            </a:r>
            <a:r>
              <a:rPr lang="en-US">
                <a:solidFill>
                  <a:schemeClr val="dk1"/>
                </a:solidFill>
              </a:rPr>
              <a:t> </a:t>
            </a:r>
            <a:r>
              <a:rPr lang="en-US" err="1">
                <a:solidFill>
                  <a:schemeClr val="dk1"/>
                </a:solidFill>
              </a:rPr>
              <a:t>quyết</a:t>
            </a:r>
            <a:endParaRPr>
              <a:solidFill>
                <a:schemeClr val="dk1"/>
              </a:solidFill>
            </a:endParaRPr>
          </a:p>
        </p:txBody>
      </p:sp>
      <p:sp>
        <p:nvSpPr>
          <p:cNvPr id="689" name="Google Shape;689;p26"/>
          <p:cNvSpPr txBox="1">
            <a:spLocks noGrp="1"/>
          </p:cNvSpPr>
          <p:nvPr>
            <p:ph type="body" idx="2"/>
          </p:nvPr>
        </p:nvSpPr>
        <p:spPr>
          <a:xfrm>
            <a:off x="2198999" y="2454442"/>
            <a:ext cx="8120657" cy="2416058"/>
          </a:xfrm>
          <a:prstGeom prst="rect">
            <a:avLst/>
          </a:prstGeom>
        </p:spPr>
        <p:txBody>
          <a:bodyPr spcFirstLastPara="1" wrap="square" lIns="121900" tIns="121900" rIns="121900" bIns="121900" anchor="t" anchorCtr="0">
            <a:noAutofit/>
          </a:bodyPr>
          <a:lstStyle/>
          <a:p>
            <a:pPr marL="342900" lvl="0" indent="-342900" algn="just" rtl="0">
              <a:spcBef>
                <a:spcPts val="0"/>
              </a:spcBef>
              <a:spcAft>
                <a:spcPts val="0"/>
              </a:spcAft>
              <a:buFont typeface="Wingdings" panose="05000000000000000000" pitchFamily="2" charset="2"/>
              <a:buChar char="q"/>
            </a:pPr>
            <a:r>
              <a:rPr lang="en-US" sz="2500"/>
              <a:t>Mua </a:t>
            </a:r>
            <a:r>
              <a:rPr lang="en-US" sz="2500" err="1"/>
              <a:t>thiết</a:t>
            </a:r>
            <a:r>
              <a:rPr lang="en-US" sz="2500"/>
              <a:t> </a:t>
            </a:r>
            <a:r>
              <a:rPr lang="en-US" sz="2500" err="1"/>
              <a:t>bị</a:t>
            </a:r>
            <a:r>
              <a:rPr lang="en-US" sz="2500"/>
              <a:t> </a:t>
            </a:r>
            <a:r>
              <a:rPr lang="en-US" sz="2500" err="1"/>
              <a:t>diện</a:t>
            </a:r>
            <a:r>
              <a:rPr lang="en-US" sz="2500"/>
              <a:t> </a:t>
            </a:r>
            <a:r>
              <a:rPr lang="en-US" sz="2500" err="1"/>
              <a:t>tử</a:t>
            </a:r>
            <a:r>
              <a:rPr lang="en-US" sz="2500"/>
              <a:t> </a:t>
            </a:r>
            <a:r>
              <a:rPr lang="en-US" sz="2500" err="1"/>
              <a:t>theo</a:t>
            </a:r>
            <a:r>
              <a:rPr lang="en-US" sz="2500"/>
              <a:t> </a:t>
            </a:r>
            <a:r>
              <a:rPr lang="en-US" sz="2500" err="1"/>
              <a:t>cách</a:t>
            </a:r>
            <a:r>
              <a:rPr lang="en-US" sz="2500"/>
              <a:t> </a:t>
            </a:r>
            <a:r>
              <a:rPr lang="en-US" sz="2500" err="1"/>
              <a:t>truyền</a:t>
            </a:r>
            <a:r>
              <a:rPr lang="en-US" sz="2500"/>
              <a:t> </a:t>
            </a:r>
            <a:r>
              <a:rPr lang="en-US" sz="2500" err="1"/>
              <a:t>thống</a:t>
            </a:r>
            <a:r>
              <a:rPr lang="en-US" sz="2500"/>
              <a:t>?</a:t>
            </a:r>
          </a:p>
          <a:p>
            <a:pPr marL="342900" indent="-342900" algn="just">
              <a:buFont typeface="Wingdings" panose="05000000000000000000" pitchFamily="2" charset="2"/>
              <a:buChar char="q"/>
            </a:pPr>
            <a:r>
              <a:rPr lang="en-US" sz="2500"/>
              <a:t>Hiệu </a:t>
            </a:r>
            <a:r>
              <a:rPr lang="en-US" sz="2500" err="1"/>
              <a:t>suất</a:t>
            </a:r>
            <a:r>
              <a:rPr lang="en-US" sz="2500"/>
              <a:t> </a:t>
            </a:r>
            <a:r>
              <a:rPr lang="en-US" sz="2500" err="1"/>
              <a:t>làm</a:t>
            </a:r>
            <a:r>
              <a:rPr lang="en-US" sz="2500"/>
              <a:t> </a:t>
            </a:r>
            <a:r>
              <a:rPr lang="en-US" sz="2500" err="1"/>
              <a:t>việc</a:t>
            </a:r>
            <a:r>
              <a:rPr lang="en-US" sz="2500"/>
              <a:t> </a:t>
            </a:r>
            <a:r>
              <a:rPr lang="en-US" sz="2500" err="1"/>
              <a:t>ch</a:t>
            </a:r>
            <a:r>
              <a:rPr lang="vi-VN" sz="2500"/>
              <a:t>ưa</a:t>
            </a:r>
            <a:r>
              <a:rPr lang="en-US" sz="2500"/>
              <a:t> cao</a:t>
            </a:r>
          </a:p>
          <a:p>
            <a:pPr marL="342900" indent="-342900" algn="just">
              <a:buFont typeface="Wingdings" panose="05000000000000000000" pitchFamily="2" charset="2"/>
              <a:buChar char="q"/>
            </a:pPr>
            <a:r>
              <a:rPr lang="en-US" sz="2500"/>
              <a:t>Cách </a:t>
            </a:r>
            <a:r>
              <a:rPr lang="en-US" sz="2500" err="1"/>
              <a:t>quản</a:t>
            </a:r>
            <a:r>
              <a:rPr lang="en-US" sz="2500"/>
              <a:t> </a:t>
            </a:r>
            <a:r>
              <a:rPr lang="en-US" sz="2500" err="1"/>
              <a:t>lý</a:t>
            </a:r>
            <a:r>
              <a:rPr lang="en-US" sz="2500"/>
              <a:t> </a:t>
            </a:r>
            <a:r>
              <a:rPr lang="en-US" sz="2500" err="1"/>
              <a:t>của</a:t>
            </a:r>
            <a:r>
              <a:rPr lang="en-US" sz="2500"/>
              <a:t> </a:t>
            </a:r>
            <a:r>
              <a:rPr lang="en-US" sz="2500" err="1"/>
              <a:t>chủ</a:t>
            </a:r>
            <a:r>
              <a:rPr lang="en-US" sz="2500"/>
              <a:t> </a:t>
            </a:r>
            <a:r>
              <a:rPr lang="en-US" sz="2500" err="1"/>
              <a:t>cửa</a:t>
            </a:r>
            <a:r>
              <a:rPr lang="en-US" sz="2500"/>
              <a:t> </a:t>
            </a:r>
            <a:r>
              <a:rPr lang="en-US" sz="2500" err="1"/>
              <a:t>hàng</a:t>
            </a:r>
            <a:r>
              <a:rPr lang="en-US" sz="2500"/>
              <a:t> </a:t>
            </a:r>
            <a:r>
              <a:rPr lang="en-US" sz="2500" err="1"/>
              <a:t>ch</a:t>
            </a:r>
            <a:r>
              <a:rPr lang="vi-VN" sz="2500"/>
              <a:t>ưa</a:t>
            </a:r>
            <a:r>
              <a:rPr lang="en-US" sz="2500"/>
              <a:t> </a:t>
            </a:r>
            <a:r>
              <a:rPr lang="en-US" sz="2500" err="1"/>
              <a:t>thật</a:t>
            </a:r>
            <a:r>
              <a:rPr lang="en-US" sz="2500"/>
              <a:t> </a:t>
            </a:r>
            <a:r>
              <a:rPr lang="en-US" sz="2500" err="1"/>
              <a:t>sự</a:t>
            </a:r>
            <a:r>
              <a:rPr lang="en-US" sz="2500"/>
              <a:t> hiệu quả.</a:t>
            </a:r>
          </a:p>
          <a:p>
            <a:pPr marL="342900" lvl="0" indent="-342900" algn="l" rtl="0">
              <a:spcBef>
                <a:spcPts val="0"/>
              </a:spcBef>
              <a:spcAft>
                <a:spcPts val="0"/>
              </a:spcAft>
              <a:buFont typeface="Wingdings" panose="05000000000000000000" pitchFamily="2" charset="2"/>
              <a:buChar char="q"/>
            </a:pPr>
            <a:endParaRPr/>
          </a:p>
        </p:txBody>
      </p:sp>
      <p:grpSp>
        <p:nvGrpSpPr>
          <p:cNvPr id="5" name="Google Shape;732;p31">
            <a:extLst>
              <a:ext uri="{FF2B5EF4-FFF2-40B4-BE49-F238E27FC236}">
                <a16:creationId xmlns:a16="http://schemas.microsoft.com/office/drawing/2014/main" id="{B6D3CA2D-FA0E-4160-9FCE-D0ECCDAA2F40}"/>
              </a:ext>
            </a:extLst>
          </p:cNvPr>
          <p:cNvGrpSpPr/>
          <p:nvPr/>
        </p:nvGrpSpPr>
        <p:grpSpPr>
          <a:xfrm rot="-1479810">
            <a:off x="933751" y="4629469"/>
            <a:ext cx="735272" cy="651165"/>
            <a:chOff x="3116097" y="-1477902"/>
            <a:chExt cx="735251" cy="651147"/>
          </a:xfrm>
        </p:grpSpPr>
        <p:sp>
          <p:nvSpPr>
            <p:cNvPr id="6" name="Google Shape;733;p31">
              <a:extLst>
                <a:ext uri="{FF2B5EF4-FFF2-40B4-BE49-F238E27FC236}">
                  <a16:creationId xmlns:a16="http://schemas.microsoft.com/office/drawing/2014/main" id="{694BFC5A-9B4C-4ACC-9D2B-939AF49C22F1}"/>
                </a:ext>
              </a:extLst>
            </p:cNvPr>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7" name="Google Shape;734;p31">
              <a:extLst>
                <a:ext uri="{FF2B5EF4-FFF2-40B4-BE49-F238E27FC236}">
                  <a16:creationId xmlns:a16="http://schemas.microsoft.com/office/drawing/2014/main" id="{1F454B82-3F4A-4A21-B51A-8612032E3365}"/>
                </a:ext>
              </a:extLst>
            </p:cNvPr>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8" name="Google Shape;735;p31">
              <a:extLst>
                <a:ext uri="{FF2B5EF4-FFF2-40B4-BE49-F238E27FC236}">
                  <a16:creationId xmlns:a16="http://schemas.microsoft.com/office/drawing/2014/main" id="{61D61F22-867D-43BD-8FBC-15613181E21D}"/>
                </a:ext>
              </a:extLst>
            </p:cNvPr>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9" name="Google Shape;736;p31">
              <a:extLst>
                <a:ext uri="{FF2B5EF4-FFF2-40B4-BE49-F238E27FC236}">
                  <a16:creationId xmlns:a16="http://schemas.microsoft.com/office/drawing/2014/main" id="{B007D263-726A-4C6D-963B-AA5EE19792B8}"/>
                </a:ext>
              </a:extLst>
            </p:cNvPr>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0" name="Google Shape;737;p31">
              <a:extLst>
                <a:ext uri="{FF2B5EF4-FFF2-40B4-BE49-F238E27FC236}">
                  <a16:creationId xmlns:a16="http://schemas.microsoft.com/office/drawing/2014/main" id="{4AD183F0-EE3C-41F2-8584-0DD48628954E}"/>
                </a:ext>
              </a:extLst>
            </p:cNvPr>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1" name="Google Shape;738;p31">
              <a:extLst>
                <a:ext uri="{FF2B5EF4-FFF2-40B4-BE49-F238E27FC236}">
                  <a16:creationId xmlns:a16="http://schemas.microsoft.com/office/drawing/2014/main" id="{90B1DFE1-7FD9-4DBD-9A26-189A23F12134}"/>
                </a:ext>
              </a:extLst>
            </p:cNvPr>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2" name="Google Shape;739;p31">
              <a:extLst>
                <a:ext uri="{FF2B5EF4-FFF2-40B4-BE49-F238E27FC236}">
                  <a16:creationId xmlns:a16="http://schemas.microsoft.com/office/drawing/2014/main" id="{7D847A5F-907E-40BB-8784-1B4C76CB7523}"/>
                </a:ext>
              </a:extLst>
            </p:cNvPr>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sp>
          <p:nvSpPr>
            <p:cNvPr id="13" name="Google Shape;740;p31">
              <a:extLst>
                <a:ext uri="{FF2B5EF4-FFF2-40B4-BE49-F238E27FC236}">
                  <a16:creationId xmlns:a16="http://schemas.microsoft.com/office/drawing/2014/main" id="{71C2EA2C-1EDC-4AE8-8AFC-E8DD8C4A3218}"/>
                </a:ext>
              </a:extLst>
            </p:cNvPr>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highlight>
                  <a:srgbClr val="FFFF00"/>
                </a:highlight>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			   L</a:t>
            </a:r>
            <a:r>
              <a:rPr lang="en-US"/>
              <a:t>ịch s</a:t>
            </a:r>
            <a:r>
              <a:rPr lang="vi-VN"/>
              <a:t>ử</a:t>
            </a:r>
            <a:r>
              <a:rPr lang="en-US"/>
              <a:t> giải quyết vấn đề</a:t>
            </a:r>
            <a:endParaRPr/>
          </a:p>
        </p:txBody>
      </p:sp>
      <p:sp>
        <p:nvSpPr>
          <p:cNvPr id="696" name="Google Shape;696;p27"/>
          <p:cNvSpPr txBox="1">
            <a:spLocks noGrp="1"/>
          </p:cNvSpPr>
          <p:nvPr>
            <p:ph type="body" idx="3"/>
          </p:nvPr>
        </p:nvSpPr>
        <p:spPr>
          <a:xfrm>
            <a:off x="1485900" y="2102733"/>
            <a:ext cx="8833757" cy="1698558"/>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 typeface="Wingdings" panose="05000000000000000000" pitchFamily="2" charset="2"/>
              <a:buChar char="q"/>
            </a:pPr>
            <a:r>
              <a:rPr lang="en-US" sz="2500"/>
              <a:t>Mua các thiết bị điện tử gặp nhiều khó khăn</a:t>
            </a:r>
          </a:p>
          <a:p>
            <a:pPr marL="342900" lvl="0" indent="-342900" algn="l" rtl="0">
              <a:spcBef>
                <a:spcPts val="0"/>
              </a:spcBef>
              <a:spcAft>
                <a:spcPts val="0"/>
              </a:spcAft>
              <a:buFont typeface="Wingdings" panose="05000000000000000000" pitchFamily="2" charset="2"/>
              <a:buChar char="q"/>
            </a:pPr>
            <a:r>
              <a:rPr lang="en-US" sz="2500"/>
              <a:t>Những đặt điểm của kinh doanh theo cách truyền thống.</a:t>
            </a:r>
          </a:p>
          <a:p>
            <a:pPr marL="342900" lvl="0" indent="-342900" algn="l" rtl="0">
              <a:spcBef>
                <a:spcPts val="0"/>
              </a:spcBef>
              <a:spcAft>
                <a:spcPts val="0"/>
              </a:spcAft>
              <a:buFont typeface="Wingdings" panose="05000000000000000000" pitchFamily="2" charset="2"/>
              <a:buChar char="q"/>
            </a:pPr>
            <a:r>
              <a:rPr lang="en-US" sz="2500"/>
              <a:t>Khó khăn trong việc quản lý và bán sản phẩm.</a:t>
            </a:r>
            <a:endParaRPr sz="250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688;p26">
            <a:extLst>
              <a:ext uri="{FF2B5EF4-FFF2-40B4-BE49-F238E27FC236}">
                <a16:creationId xmlns:a16="http://schemas.microsoft.com/office/drawing/2014/main" id="{89CCA44F-A5E9-4DA4-AD2A-1FBC02218F70}"/>
              </a:ext>
            </a:extLst>
          </p:cNvPr>
          <p:cNvSpPr txBox="1">
            <a:spLocks noGrp="1"/>
          </p:cNvSpPr>
          <p:nvPr>
            <p:ph type="subTitle" idx="1"/>
          </p:nvPr>
        </p:nvSpPr>
        <p:spPr>
          <a:xfrm>
            <a:off x="1741801" y="4845783"/>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US">
                <a:solidFill>
                  <a:schemeClr val="dk1"/>
                </a:solidFill>
              </a:rPr>
              <a:t>“W</a:t>
            </a:r>
            <a:r>
              <a:rPr lang="en-US"/>
              <a:t>ebsite th</a:t>
            </a:r>
            <a:r>
              <a:rPr lang="vi-VN"/>
              <a:t>ươn</a:t>
            </a:r>
            <a:r>
              <a:rPr lang="en-US"/>
              <a:t>g mại điện tử kinh doanh thiết bị điện tử”</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508704" y="2653441"/>
            <a:ext cx="8709024" cy="111013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highlight>
                  <a:schemeClr val="accent2"/>
                </a:highlight>
              </a:rPr>
              <a:t>2. </a:t>
            </a:r>
            <a:r>
              <a:rPr lang="en-US">
                <a:highlight>
                  <a:schemeClr val="accent2"/>
                </a:highlight>
              </a:rPr>
              <a:t>MỤC TIÊU ĐỀ TÀI</a:t>
            </a:r>
            <a:r>
              <a:rPr lang="en">
                <a:highlight>
                  <a:schemeClr val="accent2"/>
                </a:highlight>
              </a:rPr>
              <a:t>.</a:t>
            </a:r>
            <a:endParaRPr>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9499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1453225"/>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MỤC TIÊU CỦA ĐỀ TÀI</a:t>
            </a:r>
            <a:endParaRPr/>
          </a:p>
        </p:txBody>
      </p:sp>
      <p:sp>
        <p:nvSpPr>
          <p:cNvPr id="689" name="Google Shape;689;p26"/>
          <p:cNvSpPr txBox="1">
            <a:spLocks noGrp="1"/>
          </p:cNvSpPr>
          <p:nvPr>
            <p:ph type="body" idx="2"/>
          </p:nvPr>
        </p:nvSpPr>
        <p:spPr>
          <a:xfrm>
            <a:off x="1698171" y="2367643"/>
            <a:ext cx="9682843" cy="3037132"/>
          </a:xfrm>
          <a:prstGeom prst="rect">
            <a:avLst/>
          </a:prstGeom>
        </p:spPr>
        <p:txBody>
          <a:bodyPr spcFirstLastPara="1" wrap="square" lIns="121900" tIns="121900" rIns="121900" bIns="121900" anchor="t" anchorCtr="0">
            <a:noAutofit/>
          </a:bodyPr>
          <a:lstStyle/>
          <a:p>
            <a:pPr marL="342900" indent="-342900" algn="l">
              <a:buFont typeface="Wingdings" panose="05000000000000000000" pitchFamily="2" charset="2"/>
              <a:buChar char="q"/>
            </a:pPr>
            <a:r>
              <a:rPr lang="en-US" sz="2500">
                <a:effectLst/>
                <a:latin typeface="Times New Roman" panose="02020603050405020304" pitchFamily="18" charset="0"/>
                <a:ea typeface="Calibri" panose="020F0502020204030204" pitchFamily="34" charset="0"/>
              </a:rPr>
              <a:t>Hỗ trợ các chức năng cần thiết cho người dùng.</a:t>
            </a:r>
          </a:p>
          <a:p>
            <a:pPr marL="342900" indent="-342900" algn="l">
              <a:buFont typeface="Wingdings" panose="05000000000000000000" pitchFamily="2" charset="2"/>
              <a:buChar char="q"/>
            </a:pPr>
            <a:r>
              <a:rPr lang="en-US" sz="2500">
                <a:effectLst/>
                <a:latin typeface="Times New Roman" panose="02020603050405020304" pitchFamily="18" charset="0"/>
                <a:ea typeface="Calibri" panose="020F0502020204030204" pitchFamily="34" charset="0"/>
              </a:rPr>
              <a:t>Xây dựng website giao diện thân thiện, dễ sử dụng.</a:t>
            </a:r>
          </a:p>
          <a:p>
            <a:pPr marL="342900" indent="-342900" algn="l">
              <a:buFont typeface="Wingdings" panose="05000000000000000000" pitchFamily="2" charset="2"/>
              <a:buChar char="q"/>
            </a:pPr>
            <a:r>
              <a:rPr lang="en-US" sz="2500">
                <a:effectLst/>
                <a:latin typeface="Times New Roman" panose="02020603050405020304" pitchFamily="18" charset="0"/>
                <a:ea typeface="Calibri" panose="020F0502020204030204" pitchFamily="34" charset="0"/>
              </a:rPr>
              <a:t>Các thông tin về sản phẩm sẽ được cấp nhật thường xuyên.</a:t>
            </a:r>
          </a:p>
          <a:p>
            <a:pPr marL="342900" indent="-342900" algn="l">
              <a:buFont typeface="Wingdings" panose="05000000000000000000" pitchFamily="2" charset="2"/>
              <a:buChar char="q"/>
            </a:pPr>
            <a:r>
              <a:rPr lang="en-US" sz="2500">
                <a:effectLst/>
                <a:latin typeface="Times New Roman" panose="02020603050405020304" pitchFamily="18" charset="0"/>
                <a:ea typeface="Calibri" panose="020F0502020204030204" pitchFamily="34" charset="0"/>
              </a:rPr>
              <a:t>Xây dựng website giúp chủ cửa hàng dễ dàng quản lý và tiết kiệm thời gian.</a:t>
            </a:r>
          </a:p>
          <a:p>
            <a:pPr marL="342900" indent="-342900" algn="l">
              <a:buFont typeface="Wingdings" panose="05000000000000000000" pitchFamily="2" charset="2"/>
              <a:buChar char="q"/>
            </a:pPr>
            <a:r>
              <a:rPr lang="en-US" sz="2500">
                <a:effectLst/>
                <a:latin typeface="Times New Roman" panose="02020603050405020304" pitchFamily="18" charset="0"/>
                <a:ea typeface="Calibri" panose="020F0502020204030204" pitchFamily="34" charset="0"/>
              </a:rPr>
              <a:t>W</a:t>
            </a:r>
            <a:r>
              <a:rPr lang="en-US" sz="2500">
                <a:latin typeface="Times New Roman" panose="02020603050405020304" pitchFamily="18" charset="0"/>
                <a:ea typeface="Calibri" panose="020F0502020204030204" pitchFamily="34" charset="0"/>
              </a:rPr>
              <a:t>ebsite hoạt động ổn định</a:t>
            </a:r>
            <a:endParaRPr lang="en-US" sz="2500">
              <a:effectLst/>
              <a:latin typeface="Times New Roman" panose="02020603050405020304" pitchFamily="18" charset="0"/>
              <a:ea typeface="Calibri" panose="020F0502020204030204" pitchFamily="34" charset="0"/>
            </a:endParaRPr>
          </a:p>
          <a:p>
            <a:pPr marL="342900" lvl="0" indent="-342900" algn="l" rtl="0">
              <a:spcBef>
                <a:spcPts val="0"/>
              </a:spcBef>
              <a:spcAft>
                <a:spcPts val="0"/>
              </a:spcAft>
              <a:buFont typeface="Wingdings" panose="05000000000000000000" pitchFamily="2" charset="2"/>
              <a:buChar char="ü"/>
            </a:pPr>
            <a:endParaRPr sz="2500"/>
          </a:p>
        </p:txBody>
      </p:sp>
    </p:spTree>
    <p:extLst>
      <p:ext uri="{BB962C8B-B14F-4D97-AF65-F5344CB8AC3E}">
        <p14:creationId xmlns:p14="http://schemas.microsoft.com/office/powerpoint/2010/main" val="94333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8"/>
          <p:cNvSpPr txBox="1">
            <a:spLocks noGrp="1"/>
          </p:cNvSpPr>
          <p:nvPr>
            <p:ph type="title"/>
          </p:nvPr>
        </p:nvSpPr>
        <p:spPr>
          <a:xfrm>
            <a:off x="1488150" y="1873525"/>
            <a:ext cx="91854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6000">
                <a:highlight>
                  <a:schemeClr val="accent2"/>
                </a:highlight>
              </a:rPr>
              <a:t>3. C</a:t>
            </a:r>
            <a:r>
              <a:rPr lang="en-US" sz="6000">
                <a:highlight>
                  <a:schemeClr val="accent2"/>
                </a:highlight>
              </a:rPr>
              <a:t>ÔNG NGHỆ S</a:t>
            </a:r>
            <a:r>
              <a:rPr lang="vi-VN" sz="6000">
                <a:highlight>
                  <a:schemeClr val="accent2"/>
                </a:highlight>
              </a:rPr>
              <a:t>Ử</a:t>
            </a:r>
            <a:r>
              <a:rPr lang="en-US" sz="6000">
                <a:highlight>
                  <a:schemeClr val="accent2"/>
                </a:highlight>
              </a:rPr>
              <a:t> DỤNG</a:t>
            </a:r>
            <a:r>
              <a:rPr lang="en" sz="6000">
                <a:highlight>
                  <a:schemeClr val="accent2"/>
                </a:highlight>
              </a:rPr>
              <a:t> </a:t>
            </a:r>
            <a:endParaRPr sz="6000"/>
          </a:p>
        </p:txBody>
      </p:sp>
      <p:sp>
        <p:nvSpPr>
          <p:cNvPr id="703" name="Google Shape;703;p28"/>
          <p:cNvSpPr txBox="1">
            <a:spLocks noGrp="1"/>
          </p:cNvSpPr>
          <p:nvPr>
            <p:ph type="subTitle" idx="1"/>
          </p:nvPr>
        </p:nvSpPr>
        <p:spPr>
          <a:xfrm>
            <a:off x="824750" y="5363650"/>
            <a:ext cx="105552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
              <a:t>― Irene M. Pepperberg</a:t>
            </a:r>
            <a:endParaRPr/>
          </a:p>
        </p:txBody>
      </p:sp>
      <p:grpSp>
        <p:nvGrpSpPr>
          <p:cNvPr id="704" name="Google Shape;704;p28"/>
          <p:cNvGrpSpPr/>
          <p:nvPr/>
        </p:nvGrpSpPr>
        <p:grpSpPr>
          <a:xfrm rot="10800000">
            <a:off x="5477077" y="891526"/>
            <a:ext cx="1237846" cy="872004"/>
            <a:chOff x="621403" y="597265"/>
            <a:chExt cx="1588204" cy="1118814"/>
          </a:xfrm>
        </p:grpSpPr>
        <p:sp>
          <p:nvSpPr>
            <p:cNvPr id="705" name="Google Shape;705;p28"/>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6" name="Google Shape;706;p28"/>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29"/>
          <p:cNvSpPr txBox="1">
            <a:spLocks noGrp="1"/>
          </p:cNvSpPr>
          <p:nvPr>
            <p:ph type="title"/>
          </p:nvPr>
        </p:nvSpPr>
        <p:spPr>
          <a:xfrm>
            <a:off x="1218450" y="942774"/>
            <a:ext cx="4876650" cy="71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C</a:t>
            </a:r>
            <a:r>
              <a:rPr lang="en-US"/>
              <a:t>ông nghệ s</a:t>
            </a:r>
            <a:r>
              <a:rPr lang="vi-VN"/>
              <a:t>ử</a:t>
            </a:r>
            <a:r>
              <a:rPr lang="en-US"/>
              <a:t> dụng</a:t>
            </a:r>
            <a:endParaRPr/>
          </a:p>
        </p:txBody>
      </p:sp>
      <p:sp>
        <p:nvSpPr>
          <p:cNvPr id="712" name="Google Shape;712;p29"/>
          <p:cNvSpPr txBox="1">
            <a:spLocks noGrp="1"/>
          </p:cNvSpPr>
          <p:nvPr>
            <p:ph type="subTitle" idx="1"/>
          </p:nvPr>
        </p:nvSpPr>
        <p:spPr>
          <a:xfrm>
            <a:off x="1217550" y="189890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2500"/>
              <a:t>FrontEnd</a:t>
            </a:r>
            <a:endParaRPr sz="2500"/>
          </a:p>
        </p:txBody>
      </p:sp>
      <p:sp>
        <p:nvSpPr>
          <p:cNvPr id="713" name="Google Shape;713;p29"/>
          <p:cNvSpPr txBox="1">
            <a:spLocks noGrp="1"/>
          </p:cNvSpPr>
          <p:nvPr>
            <p:ph type="body" idx="5"/>
          </p:nvPr>
        </p:nvSpPr>
        <p:spPr>
          <a:xfrm>
            <a:off x="1218450" y="4548604"/>
            <a:ext cx="9755100" cy="1366621"/>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endParaRPr/>
          </a:p>
          <a:p>
            <a:pPr marL="0" lvl="0" indent="0" algn="l" rtl="0">
              <a:spcBef>
                <a:spcPts val="2100"/>
              </a:spcBef>
              <a:spcAft>
                <a:spcPts val="2100"/>
              </a:spcAft>
              <a:buNone/>
            </a:pPr>
            <a:endParaRPr/>
          </a:p>
        </p:txBody>
      </p:sp>
      <p:sp>
        <p:nvSpPr>
          <p:cNvPr id="714" name="Google Shape;714;p29"/>
          <p:cNvSpPr txBox="1">
            <a:spLocks noGrp="1"/>
          </p:cNvSpPr>
          <p:nvPr>
            <p:ph type="subTitle" idx="2"/>
          </p:nvPr>
        </p:nvSpPr>
        <p:spPr>
          <a:xfrm>
            <a:off x="1217550" y="409016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sz="2500"/>
              <a:t>BackEnd</a:t>
            </a:r>
            <a:endParaRPr sz="2500"/>
          </a:p>
        </p:txBody>
      </p:sp>
      <p:sp>
        <p:nvSpPr>
          <p:cNvPr id="717" name="Google Shape;717;p29"/>
          <p:cNvSpPr txBox="1">
            <a:spLocks noGrp="1"/>
          </p:cNvSpPr>
          <p:nvPr>
            <p:ph type="body" idx="4"/>
          </p:nvPr>
        </p:nvSpPr>
        <p:spPr>
          <a:xfrm>
            <a:off x="1217550" y="2309393"/>
            <a:ext cx="9755100" cy="1732633"/>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a:p>
        </p:txBody>
      </p:sp>
      <p:pic>
        <p:nvPicPr>
          <p:cNvPr id="5" name="Picture 4">
            <a:extLst>
              <a:ext uri="{FF2B5EF4-FFF2-40B4-BE49-F238E27FC236}">
                <a16:creationId xmlns:a16="http://schemas.microsoft.com/office/drawing/2014/main" id="{89889BF6-8F0C-4D95-87EA-C08CBF8F0A7A}"/>
              </a:ext>
            </a:extLst>
          </p:cNvPr>
          <p:cNvPicPr>
            <a:picLocks noChangeAspect="1"/>
          </p:cNvPicPr>
          <p:nvPr/>
        </p:nvPicPr>
        <p:blipFill>
          <a:blip r:embed="rId3"/>
          <a:stretch>
            <a:fillRect/>
          </a:stretch>
        </p:blipFill>
        <p:spPr>
          <a:xfrm>
            <a:off x="1217550" y="2432494"/>
            <a:ext cx="1486429" cy="1486429"/>
          </a:xfrm>
          <a:prstGeom prst="rect">
            <a:avLst/>
          </a:prstGeom>
        </p:spPr>
      </p:pic>
      <p:pic>
        <p:nvPicPr>
          <p:cNvPr id="7" name="Picture 6">
            <a:extLst>
              <a:ext uri="{FF2B5EF4-FFF2-40B4-BE49-F238E27FC236}">
                <a16:creationId xmlns:a16="http://schemas.microsoft.com/office/drawing/2014/main" id="{1B937322-7049-4A56-BC5F-688296D872E9}"/>
              </a:ext>
            </a:extLst>
          </p:cNvPr>
          <p:cNvPicPr>
            <a:picLocks noChangeAspect="1"/>
          </p:cNvPicPr>
          <p:nvPr/>
        </p:nvPicPr>
        <p:blipFill>
          <a:blip r:embed="rId4"/>
          <a:stretch>
            <a:fillRect/>
          </a:stretch>
        </p:blipFill>
        <p:spPr>
          <a:xfrm>
            <a:off x="3957638" y="2432494"/>
            <a:ext cx="1486429" cy="1486429"/>
          </a:xfrm>
          <a:prstGeom prst="rect">
            <a:avLst/>
          </a:prstGeom>
        </p:spPr>
      </p:pic>
      <p:pic>
        <p:nvPicPr>
          <p:cNvPr id="9" name="Picture 8">
            <a:extLst>
              <a:ext uri="{FF2B5EF4-FFF2-40B4-BE49-F238E27FC236}">
                <a16:creationId xmlns:a16="http://schemas.microsoft.com/office/drawing/2014/main" id="{493C5635-6C6F-48FF-B545-E1FD05485485}"/>
              </a:ext>
            </a:extLst>
          </p:cNvPr>
          <p:cNvPicPr>
            <a:picLocks noChangeAspect="1"/>
          </p:cNvPicPr>
          <p:nvPr/>
        </p:nvPicPr>
        <p:blipFill>
          <a:blip r:embed="rId5"/>
          <a:stretch>
            <a:fillRect/>
          </a:stretch>
        </p:blipFill>
        <p:spPr>
          <a:xfrm>
            <a:off x="6697726" y="2416263"/>
            <a:ext cx="1367367" cy="1481314"/>
          </a:xfrm>
          <a:prstGeom prst="rect">
            <a:avLst/>
          </a:prstGeom>
        </p:spPr>
      </p:pic>
      <p:pic>
        <p:nvPicPr>
          <p:cNvPr id="11" name="Picture 10">
            <a:extLst>
              <a:ext uri="{FF2B5EF4-FFF2-40B4-BE49-F238E27FC236}">
                <a16:creationId xmlns:a16="http://schemas.microsoft.com/office/drawing/2014/main" id="{B8D71B7A-9063-42DD-9BA4-A32391D34AB7}"/>
              </a:ext>
            </a:extLst>
          </p:cNvPr>
          <p:cNvPicPr>
            <a:picLocks noChangeAspect="1"/>
          </p:cNvPicPr>
          <p:nvPr/>
        </p:nvPicPr>
        <p:blipFill>
          <a:blip r:embed="rId6"/>
          <a:stretch>
            <a:fillRect/>
          </a:stretch>
        </p:blipFill>
        <p:spPr>
          <a:xfrm>
            <a:off x="1217550" y="4691066"/>
            <a:ext cx="2006054" cy="1081696"/>
          </a:xfrm>
          <a:prstGeom prst="rect">
            <a:avLst/>
          </a:prstGeom>
        </p:spPr>
      </p:pic>
      <p:pic>
        <p:nvPicPr>
          <p:cNvPr id="13" name="Picture 12">
            <a:extLst>
              <a:ext uri="{FF2B5EF4-FFF2-40B4-BE49-F238E27FC236}">
                <a16:creationId xmlns:a16="http://schemas.microsoft.com/office/drawing/2014/main" id="{5472A5D7-0F47-4EF4-8B19-E0F021FAA37A}"/>
              </a:ext>
            </a:extLst>
          </p:cNvPr>
          <p:cNvPicPr>
            <a:picLocks noChangeAspect="1"/>
          </p:cNvPicPr>
          <p:nvPr/>
        </p:nvPicPr>
        <p:blipFill rotWithShape="1">
          <a:blip r:embed="rId7"/>
          <a:srcRect t="28038" b="21489"/>
          <a:stretch/>
        </p:blipFill>
        <p:spPr>
          <a:xfrm>
            <a:off x="3951975" y="4691066"/>
            <a:ext cx="2143125" cy="1081696"/>
          </a:xfrm>
          <a:prstGeom prst="rect">
            <a:avLst/>
          </a:prstGeom>
        </p:spPr>
      </p:pic>
      <p:pic>
        <p:nvPicPr>
          <p:cNvPr id="15" name="Picture 14">
            <a:extLst>
              <a:ext uri="{FF2B5EF4-FFF2-40B4-BE49-F238E27FC236}">
                <a16:creationId xmlns:a16="http://schemas.microsoft.com/office/drawing/2014/main" id="{0057D06E-37B0-4EFD-82FE-6F06A370B5E5}"/>
              </a:ext>
            </a:extLst>
          </p:cNvPr>
          <p:cNvPicPr>
            <a:picLocks noChangeAspect="1"/>
          </p:cNvPicPr>
          <p:nvPr/>
        </p:nvPicPr>
        <p:blipFill>
          <a:blip r:embed="rId8"/>
          <a:stretch>
            <a:fillRect/>
          </a:stretch>
        </p:blipFill>
        <p:spPr>
          <a:xfrm>
            <a:off x="9094713" y="2432494"/>
            <a:ext cx="1829530" cy="1465082"/>
          </a:xfrm>
          <a:prstGeom prst="rect">
            <a:avLst/>
          </a:prstGeom>
        </p:spPr>
      </p:pic>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D7DDDD"/>
      </a:lt1>
      <a:dk2>
        <a:srgbClr val="434343"/>
      </a:dk2>
      <a:lt2>
        <a:srgbClr val="FEDA60"/>
      </a:lt2>
      <a:accent1>
        <a:srgbClr val="353535"/>
      </a:accent1>
      <a:accent2>
        <a:srgbClr val="FEDA60"/>
      </a:accent2>
      <a:accent3>
        <a:srgbClr val="000000"/>
      </a:accent3>
      <a:accent4>
        <a:srgbClr val="FFFFFF"/>
      </a:accent4>
      <a:accent5>
        <a:srgbClr val="FFFF00"/>
      </a:accent5>
      <a:accent6>
        <a:srgbClr val="0000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TotalTime>
  <Words>1639</Words>
  <Application>Microsoft Office PowerPoint</Application>
  <PresentationFormat>Widescreen</PresentationFormat>
  <Paragraphs>225</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Wingdings</vt:lpstr>
      <vt:lpstr>Roboto</vt:lpstr>
      <vt:lpstr>Roboto Medium</vt:lpstr>
      <vt:lpstr>Calibri</vt:lpstr>
      <vt:lpstr>Aldrich</vt:lpstr>
      <vt:lpstr>Arial</vt:lpstr>
      <vt:lpstr>Abril Fatface</vt:lpstr>
      <vt:lpstr>Times New Roman</vt:lpstr>
      <vt:lpstr>SlidesMania</vt:lpstr>
      <vt:lpstr>NIÊN LUẬN - CNTT  ĐỀ TÀI: WEBSITE THƯƠNG MẠI ĐIỆN TỬ KINH DOANH THIẾT BỊ ĐIỆN TỬ</vt:lpstr>
      <vt:lpstr>Nội dung.</vt:lpstr>
      <vt:lpstr>1. ĐẶT VẤN ĐỀ VÀ LỊCH SỬ GIẢI QUYẾT VẤN ĐỀ.</vt:lpstr>
      <vt:lpstr>ĐẶT VẤN ĐỀ</vt:lpstr>
      <vt:lpstr>      Lịch sử giải quyết vấn đề</vt:lpstr>
      <vt:lpstr>2. MỤC TIÊU ĐỀ TÀI.</vt:lpstr>
      <vt:lpstr>MỤC TIÊU CỦA ĐỀ TÀI</vt:lpstr>
      <vt:lpstr>3. CÔNG NGHỆ SỬ DỤNG </vt:lpstr>
      <vt:lpstr>Công nghệ sử dụng</vt:lpstr>
      <vt:lpstr>4. CÁC CHỨC NĂNG CHÍNH VÀ GIAO DIỆN MINH HOẠ</vt:lpstr>
      <vt:lpstr>Sơ đồ usercase ‘Khách hàng’</vt:lpstr>
      <vt:lpstr>Chức năng ‘Khách hàng’</vt:lpstr>
      <vt:lpstr>Sơ đồ usecase ‘Nhân viên’.</vt:lpstr>
      <vt:lpstr>Chức năng ‘Nhân viên’</vt:lpstr>
      <vt:lpstr>Sơ đồ usercase ‘Quản trị viên’</vt:lpstr>
      <vt:lpstr>Chức năng ‘Quản trị viên’</vt:lpstr>
      <vt:lpstr>Cơ sở dữ liệu</vt:lpstr>
      <vt:lpstr>Quy trình thực hiện</vt:lpstr>
      <vt:lpstr>Minh hoạ giao diện trang chủ  ‘KHÁCH HÀNG’</vt:lpstr>
      <vt:lpstr>PowerPoint Presentation</vt:lpstr>
      <vt:lpstr>Minh hoạ giao diện trang chủ  ‘NHÂN VIÊN’</vt:lpstr>
      <vt:lpstr>PowerPoint Presentation</vt:lpstr>
      <vt:lpstr>Minh hoạ giao diện trang chủ  ‘QUẢN TRỊ VIÊN’</vt:lpstr>
      <vt:lpstr>PowerPoint Presentation</vt:lpstr>
      <vt:lpstr>5. KẾT LUẬN</vt:lpstr>
      <vt:lpstr>      Kết luận</vt:lpstr>
      <vt:lpstr>      Hạn chế</vt:lpstr>
      <vt:lpstr>      Hướng phát triển</vt:lpstr>
      <vt:lpstr>6. KỊCH BẢN DEMO.</vt:lpstr>
      <vt:lpstr>Kịch bản Demo</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NIÊN LUẬN - CNTT  ĐỀ TÀI: WEBSITE THƯƠNG MẠI ĐIỆN TỬ KINH DOANH THIẾT BỊ ĐIỆN TỬ</dc:title>
  <dc:creator>Diem Trinh</dc:creator>
  <cp:lastModifiedBy>Diem Trinh</cp:lastModifiedBy>
  <cp:revision>44</cp:revision>
  <dcterms:modified xsi:type="dcterms:W3CDTF">2022-12-04T06:03:52Z</dcterms:modified>
</cp:coreProperties>
</file>