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DHCP server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through server </a:t>
            </a:r>
          </a:p>
          <a:p>
            <a:r>
              <a:rPr lang="en-US" dirty="0" smtClean="0"/>
              <a:t>After network creation select server give </a:t>
            </a:r>
            <a:r>
              <a:rPr lang="en-US" dirty="0" err="1" smtClean="0"/>
              <a:t>ip</a:t>
            </a:r>
            <a:r>
              <a:rPr lang="en-US" dirty="0" smtClean="0"/>
              <a:t> address ..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0772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Now click on server services select DHCP ..put service on.. give pool name give default gateway and </a:t>
            </a:r>
            <a:r>
              <a:rPr lang="en-US" sz="2400" dirty="0" err="1" smtClean="0"/>
              <a:t>dns</a:t>
            </a:r>
            <a:r>
              <a:rPr lang="en-US" sz="2400" dirty="0" smtClean="0"/>
              <a:t> server ..then click on ADD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01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Go to any PC and click on DHCP you will get dynamic </a:t>
            </a:r>
            <a:r>
              <a:rPr lang="en-US" dirty="0" err="1" smtClean="0"/>
              <a:t>ip</a:t>
            </a:r>
            <a:r>
              <a:rPr lang="en-US" dirty="0" smtClean="0"/>
              <a:t> address to every PC on network..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3914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Now Ping from server 192.168.0.255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772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Now click on server services select DHCP ..put service on.. give pool name give default gateway and dns server ..then click on ADD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</dc:creator>
  <cp:lastModifiedBy>Office</cp:lastModifiedBy>
  <cp:revision>3</cp:revision>
  <dcterms:created xsi:type="dcterms:W3CDTF">2006-08-16T00:00:00Z</dcterms:created>
  <dcterms:modified xsi:type="dcterms:W3CDTF">2024-04-09T04:56:38Z</dcterms:modified>
</cp:coreProperties>
</file>