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DNS server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–create server </a:t>
            </a:r>
            <a:r>
              <a:rPr lang="en-US" dirty="0" err="1" smtClean="0"/>
              <a:t>ip</a:t>
            </a:r>
            <a:r>
              <a:rPr lang="en-US" dirty="0" smtClean="0"/>
              <a:t> address and </a:t>
            </a:r>
            <a:r>
              <a:rPr lang="en-US" dirty="0" err="1" smtClean="0"/>
              <a:t>dns</a:t>
            </a:r>
            <a:r>
              <a:rPr lang="en-US" dirty="0" smtClean="0"/>
              <a:t> server address.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Go to server services click on HTTP and select one of index file edit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924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You will get html code remove the code add your code &lt;html&gt;your </a:t>
            </a:r>
            <a:r>
              <a:rPr lang="en-US" dirty="0" err="1" smtClean="0"/>
              <a:t>msg</a:t>
            </a:r>
            <a:r>
              <a:rPr lang="en-US" dirty="0" smtClean="0"/>
              <a:t>&lt;/html&gt; and save it overwrite …..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443912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your message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9057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 to server services select DNS.. put DNS service on and give resource records name and give </a:t>
            </a:r>
            <a:r>
              <a:rPr lang="en-US" sz="2800" dirty="0" err="1" smtClean="0"/>
              <a:t>ip</a:t>
            </a:r>
            <a:r>
              <a:rPr lang="en-US" sz="2800" dirty="0" smtClean="0"/>
              <a:t> address and click on Add..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0248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Now go to PC0 and give </a:t>
            </a:r>
            <a:r>
              <a:rPr lang="en-US" dirty="0" err="1" smtClean="0"/>
              <a:t>ip</a:t>
            </a:r>
            <a:r>
              <a:rPr lang="en-US" dirty="0" smtClean="0"/>
              <a:t> address and set DNS server address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3058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Now in PC0 click on desktop we will find web browser click on it..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0676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Give the URL address here as you have given and click on GO you will get message …successful DNS </a:t>
            </a:r>
            <a:r>
              <a:rPr lang="en-US" dirty="0" err="1" smtClean="0"/>
              <a:t>config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057400"/>
            <a:ext cx="85677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Add your message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</dc:creator>
  <cp:lastModifiedBy>Office</cp:lastModifiedBy>
  <cp:revision>6</cp:revision>
  <dcterms:created xsi:type="dcterms:W3CDTF">2006-08-16T00:00:00Z</dcterms:created>
  <dcterms:modified xsi:type="dcterms:W3CDTF">2024-04-09T04:04:02Z</dcterms:modified>
</cp:coreProperties>
</file>