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Lab Experiment  :Email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GigabitEthernet0/0/0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6294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GigabitEthernet0/0/1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8314" y="1600200"/>
            <a:ext cx="70473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Go to server services click on to Email give domain name and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user,password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and add +button for every user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6366" y="1600200"/>
            <a:ext cx="77712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Click on PC0 go to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Desktop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you will find Email there click on it you will get options like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34759"/>
            <a:ext cx="8229600" cy="405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 it for PC1 also and Click on save button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2903" y="1600200"/>
            <a:ext cx="77981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will get this option say compose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21855"/>
            <a:ext cx="8229600" cy="368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type to address and subject add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do send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4376"/>
            <a:ext cx="8229600" cy="451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 to PC1 and click on Receive you will get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like this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4143"/>
            <a:ext cx="8229600" cy="385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GigabitEthernet0/0/1</vt:lpstr>
      <vt:lpstr>Go to server services click on to Email give domain name and user,password and add +button for every user</vt:lpstr>
      <vt:lpstr>Click on PC0 go to  Desktop you will find Email there click on it you will get options like this .. </vt:lpstr>
      <vt:lpstr>Do it for PC1 also and Click on save button</vt:lpstr>
      <vt:lpstr>You will get this option say compose</vt:lpstr>
      <vt:lpstr>Then type to address and subject add msg and do send msg</vt:lpstr>
      <vt:lpstr>Go to PC1 and click on Receive you will get msg like this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RGUKT</dc:creator>
  <cp:lastModifiedBy>RGUKT</cp:lastModifiedBy>
  <cp:revision>5</cp:revision>
  <dcterms:created xsi:type="dcterms:W3CDTF">2006-08-16T00:00:00Z</dcterms:created>
  <dcterms:modified xsi:type="dcterms:W3CDTF">2024-04-08T19:49:18Z</dcterms:modified>
</cp:coreProperties>
</file>