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0AF8C-415F-43BF-AB31-BF294593686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4A7E-EE4F-4131-8CB1-3B88D57C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EAD9-3962-4538-AA2D-499AADCD0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0CD59-4750-4981-9FB4-5E644801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5D75-0F04-4592-A01F-06842817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62D4-74F1-4B78-9AF0-54D1B1B39C61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E6D9-4E11-40FB-BA61-58163BCA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8096-ED4B-43BF-8F54-9EF0657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FEFF-0E46-4786-9AC9-397CEADE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7C3D5-F295-473F-B460-7F81F5A67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2193-AD5D-4DCA-A5E1-2904942E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F4B-12CF-4EDF-AE4B-93DDBC5FC7D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D998-525F-4A79-BAA0-C4CC5B7B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60DA-6347-483C-B312-20F6873B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09365-F8C9-4506-BC8B-E0DAD2CB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E3F08-187A-4C95-BFD5-5177F26A0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24C7-6346-47A8-ABC5-59698AA9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15D-B26A-4A66-8E58-4B5ADEEE51A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21C6-8187-42FA-A44D-6061639B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C072-76A4-40EB-8305-325C33BA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FDAD-B3B4-45C4-B6E9-63C0C3EB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9E12-D80F-4FA4-B3B3-E71F3EC5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163F-A343-4740-9CD5-25F5B915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2C19-3A50-4EDD-88F3-C1F20A9D3CD0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F87C-DE49-43BF-BBF1-E0BAF86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FEFF-6EE0-43C9-BC27-EB2E4AB4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7E6F-8B67-465A-95C2-9C07DCD3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9903-5113-4CB6-A466-9639FE5C4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CF2E-6FCE-4109-9032-C00BAF0B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19D-86FF-4FB8-A12E-80A7CAB3C12D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BAF4-B133-4720-BBBD-3DE2C1E8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0930-C2BD-4D54-99F5-E73A97B1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405B-8184-41D7-8B02-094BD86C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40F6-0654-4EB0-BC3F-730094761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6382-B6D3-4A26-90B7-441AAE16F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F5311-DF8A-43DC-9CDA-6E6A7ACD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0C7D-4CDD-49D7-97F2-483A22B6E084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FE45-A29A-4558-A6CD-7252CE5C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48DB-A3A2-4A0E-80E6-29BC8273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E9F6-A6DD-415D-B738-B4AE24FF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D58B-F01A-447F-9E7F-AF7707ED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7AA10-27FD-482C-BA1B-26E057DFE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2080F-A4DE-486A-9920-6794A16DF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8E2BD-64F7-46F3-B119-2FA5E7658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EB19A-2D1E-4C4E-BE00-A904787E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0E08-97FA-4E0C-8799-F17463226B42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CF8D1-B38F-4DD1-9DCB-40D6AA58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474E-612A-47F0-9CBA-2632D6DB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A2FE-A0FA-43DB-AD9D-468D5BD1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503D6-4F2F-472B-B598-27D48E22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FA57-6001-4CFD-B9D6-2A758000B7BD}" type="datetime1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2E7AD-16BC-43B7-9CEA-B3108993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AE479-5B66-4B3B-AE5B-EE83D6E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E8EE7-7A84-4801-9CEF-82136278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18C8-520B-4C00-B669-7029008F21F3}" type="datetime1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EEC9-D4C6-4096-B918-6092D516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2A9B8-EAA9-44D3-B379-4DA8BD6B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7C54-4BFE-4BED-BE45-5551CCCD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7AE1-C514-460B-B235-2C37FE44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0B023-90C7-404B-9712-1425848D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7D2B8-7FC1-4F2A-859F-96667D61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136-BC76-4FF5-83F6-8A7AE5D201DB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BE34-0498-44F8-8798-972CF061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BB60-4E52-49F2-AD15-22B915E7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BBFD-4BC9-4EF2-AB90-230BD9F7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65A3D-3166-4861-887C-EFCFD16A7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EC665-7002-4530-8F35-BECCA10E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9AB2-E7D8-40A2-B2E3-780B453D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E10D-346D-4549-8A94-3E85530EE3D5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7C29-972B-4152-9998-905E3FD2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D6EA-A616-4F6C-B67B-CBF70E38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78DD1-1A57-40FB-8BE5-6C8AAD1C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4F81B-1CC2-468E-87A5-03116152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A811-044F-4473-9716-81215DBEF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FE2D-867F-4591-8807-3FD611AC582C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F390-68DE-4E55-8EA9-2B2EC3215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4451-87F4-4BDC-93A2-7E60D0DAE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B653-919E-4CB1-A1CD-2C2C7E7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ixabay.com/vectors/cat-shadow-silhouette-black-animal-207451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C4F3-CBF3-4895-A515-C2F3E337C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Notes on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F2F1C-9169-4DE6-95AD-1A3688097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A0D3-AD35-43C8-9CD4-057571B6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3083-4DE9-4296-B9AD-5D817CC3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5704-179B-4197-B780-1C346064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favicon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0D6A8-6988-4C06-AB92-1BAF2E7D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7FD8-F0D3-4FAC-B0CF-D69CD9CD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https://pixabay.com/vectors/cat-shadow-silhouette-black-animal-2074514/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FEF3F-0118-47F4-B7CF-D5A5C8E9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D25B1-158E-4762-AB21-975486F1C7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855" y="3047761"/>
            <a:ext cx="1838412" cy="2984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38F80-3DF3-4E7A-BE91-7EDAF33DE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334" y="2943225"/>
            <a:ext cx="3302085" cy="308937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6315BDE-CF2B-4534-8214-5B062B9A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See Next Slide for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31084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8D7-8A8A-4119-9E12-E289D8A6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F560-7DB7-4CFE-87FC-0F8C31BF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by &lt;a </a:t>
            </a:r>
            <a:r>
              <a:rPr lang="en-US" dirty="0" err="1"/>
              <a:t>href</a:t>
            </a:r>
            <a:r>
              <a:rPr lang="en-US" dirty="0"/>
              <a:t>="https://pixabay.com/users/gorkhs-268986/?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=2074514"&gt;</a:t>
            </a:r>
            <a:r>
              <a:rPr lang="en-US" dirty="0" err="1"/>
              <a:t>Gorkhs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="https://pixabay.com/?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=2074514"&gt;</a:t>
            </a:r>
            <a:r>
              <a:rPr lang="en-US" dirty="0" err="1"/>
              <a:t>Pixabay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4A6DE-38DD-408A-A49A-124BB62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B3E91-98FF-4888-B5B1-1A88B436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230" y="5235555"/>
            <a:ext cx="3676839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5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5197-90D4-409E-ABBD-DA15CB5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8CD2758-FF64-4F64-A963-0FE3976A3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53" y="3572647"/>
            <a:ext cx="857294" cy="8572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C38A-9AE5-4B55-8A27-AD1DFED4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653-919E-4CB1-A1CD-2C2C7E718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10550</TotalTime>
  <Words>123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Notes on Final Project</vt:lpstr>
      <vt:lpstr>To Do</vt:lpstr>
      <vt:lpstr>See Next Slide for Acknowledgement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Final Project</dc:title>
  <dc:creator>Bliss Cohen</dc:creator>
  <cp:lastModifiedBy>Bliss Cohen</cp:lastModifiedBy>
  <cp:revision>18</cp:revision>
  <dcterms:created xsi:type="dcterms:W3CDTF">2021-03-17T13:51:13Z</dcterms:created>
  <dcterms:modified xsi:type="dcterms:W3CDTF">2021-03-25T21:04:39Z</dcterms:modified>
</cp:coreProperties>
</file>