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6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0F4F1"/>
                </a:solidFill>
                <a:ea typeface="Syne" pitchFamily="34" charset="-122"/>
              </a:rPr>
              <a:t>Traveler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Веб-сайт и телеграм-бот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6384369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6360081"/>
            <a:ext cx="463877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ru-RU" sz="2187" b="1" dirty="0">
                <a:solidFill>
                  <a:srgbClr val="D7E5D8"/>
                </a:solidFill>
                <a:ea typeface="Syne" pitchFamily="34" charset="-122"/>
              </a:rPr>
              <a:t>Куклин Сергей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905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6547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Идея проекта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Отзывы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68462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 Яндекс. Картах есть возможность оставлять отзывы на места. Но упор был сделан именно на сами карты</a:t>
            </a: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, </a:t>
            </a: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а не на оценивании. В этом проекте более качественно реализована функция создания и просмотра отзывов на места.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115270"/>
            <a:ext cx="28800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Синхронизация с ТГ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68462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Имеется возможность синхронизировать аккаунты и отзывы с одноимённым телеграм-ботом.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1152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F0F4F1"/>
                </a:solidFill>
                <a:ea typeface="Syne" pitchFamily="34" charset="-122"/>
              </a:rPr>
              <a:t>Своя система профилей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684627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Информация о пользователе хранится в собственной базе данных с защитой от кражи данных.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37824"/>
            <a:ext cx="75151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Функциональность сайта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199799" y="2991803"/>
            <a:ext cx="176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D7E5D8"/>
                </a:solidFill>
                <a:ea typeface="Syne" pitchFamily="34" charset="-122"/>
              </a:rPr>
              <a:t>Главная страница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На гланой странице отображаются последние три отзыва (при наличии) с названием</a:t>
            </a: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, </a:t>
            </a: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оценкой и текстом.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09034" y="2991803"/>
            <a:ext cx="33432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Логин</a:t>
            </a: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/</a:t>
            </a:r>
            <a:r>
              <a:rPr lang="ru-RU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Регистрация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Стандартные формы для входа в аккаунт или создания нового.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12169" y="5010507"/>
            <a:ext cx="3515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Создание отзывов</a:t>
            </a: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/</a:t>
            </a:r>
            <a:r>
              <a:rPr lang="ru-RU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Просмотр 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Форма для указания места</a:t>
            </a: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, </a:t>
            </a: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оценки и самого отзыва. Также можно посмотреть уже имееющиеся у текущего пользователя.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493913" y="5010507"/>
            <a:ext cx="364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D7E5D8"/>
                </a:solidFill>
                <a:ea typeface="Syne" pitchFamily="34" charset="-122"/>
              </a:rPr>
              <a:t>Информация о месте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Кли</a:t>
            </a: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кнув на название</a:t>
            </a: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, </a:t>
            </a: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можно поподробнее ознакомиться с ним</a:t>
            </a: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, </a:t>
            </a: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узнать среднюю оценку.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27DB84E6-4B99-43BF-83BA-79055287E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Shape 0">
            <a:extLst>
              <a:ext uri="{FF2B5EF4-FFF2-40B4-BE49-F238E27FC236}">
                <a16:creationId xmlns:a16="http://schemas.microsoft.com/office/drawing/2014/main" id="{4C9202ED-FBE3-41CE-ACE5-B01029FB9A0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CA9E2-2E00-49EC-ACF7-2928630F0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7" y="542611"/>
            <a:ext cx="7026214" cy="3572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54CB93-6695-4106-9F0D-414FEEBA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547" y="542611"/>
            <a:ext cx="3572507" cy="3577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41A312-8986-4095-B8E3-CD455B5B6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88" y="4657411"/>
            <a:ext cx="7026213" cy="29622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4C7EF4-579F-45A8-B5FA-A9A486367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6546" y="4732895"/>
            <a:ext cx="3092539" cy="2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2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42815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Телеграм-</a:t>
            </a:r>
            <a:r>
              <a:rPr lang="en-US" sz="4374" b="1" dirty="0" err="1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бот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Быстрый Доступ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Телеграмм-бот позволяет легко и быстро </a:t>
            </a:r>
            <a:r>
              <a:rPr lang="en-US" sz="1750" dirty="0" err="1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получить</a:t>
            </a: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</a:t>
            </a:r>
            <a:r>
              <a:rPr lang="en-US" sz="1750" dirty="0" err="1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доступ</a:t>
            </a: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 к информации о пользователе.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D7E5D8"/>
                </a:solidFill>
                <a:ea typeface="Syne" pitchFamily="34" charset="-122"/>
              </a:rPr>
              <a:t>Доступ к </a:t>
            </a: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</a:rPr>
              <a:t>API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Можно быстро найти нужное место с помощью  </a:t>
            </a:r>
            <a:r>
              <a:rPr lang="en-US" sz="1750" dirty="0" err="1">
                <a:solidFill>
                  <a:srgbClr val="D7E5D8"/>
                </a:solidFill>
                <a:ea typeface="Syne" pitchFamily="34" charset="-122"/>
              </a:rPr>
              <a:t>Yandex.Maps</a:t>
            </a:r>
            <a:r>
              <a:rPr lang="en-US" sz="1750" dirty="0">
                <a:solidFill>
                  <a:srgbClr val="D7E5D8"/>
                </a:solidFill>
                <a:ea typeface="Syne" pitchFamily="34" charset="-122"/>
              </a:rPr>
              <a:t>-API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D7E5D8"/>
                </a:solidFill>
                <a:ea typeface="Syne" pitchFamily="34" charset="-122"/>
              </a:rPr>
              <a:t>Возможность прерывания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На почти любом этапе любой операции можно вернуться обратно с помощью универсальной команды - </a:t>
            </a: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/no</a:t>
            </a: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40837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Круглосуточная Поддержка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Напишите</a:t>
            </a:r>
            <a:r>
              <a:rPr lang="en-US" sz="1750" dirty="0">
                <a:solidFill>
                  <a:srgbClr val="D7E5D8"/>
                </a:solidFill>
                <a:ea typeface="Syne" pitchFamily="34" charset="-122"/>
              </a:rPr>
              <a:t>, </a:t>
            </a: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может быть авторы ответят.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50231"/>
            <a:ext cx="90862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Возможности Телеграмм-бота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98894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7665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Регистрация</a:t>
            </a:r>
            <a:r>
              <a:rPr lang="en-US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/</a:t>
            </a:r>
            <a:r>
              <a:rPr lang="ru-RU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вход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246959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Этот этап полностью совпадает с сайтовским</a:t>
            </a: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, </a:t>
            </a: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за исключением того</a:t>
            </a: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, </a:t>
            </a: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что нельзя добавлять фото.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2988945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7665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Создание отзыва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246959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Полностью совпадает с сайтовским.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98894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7665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D7E5D8"/>
                </a:solidFill>
                <a:ea typeface="Syne" pitchFamily="34" charset="-122"/>
              </a:rPr>
              <a:t>Просмотр отзывов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246959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Каждый отзыв выводится в отдельным сообщеним с информацией о нём.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4" name="Text 1"/>
          <p:cNvSpPr/>
          <p:nvPr/>
        </p:nvSpPr>
        <p:spPr>
          <a:xfrm>
            <a:off x="2037993" y="2263616"/>
            <a:ext cx="75953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Технологии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402330"/>
            <a:ext cx="10554414" cy="2563654"/>
          </a:xfrm>
          <a:prstGeom prst="roundRect">
            <a:avLst>
              <a:gd name="adj" fmla="val 39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409950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355080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Язык программирования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55080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Python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4047053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418790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Framework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18790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Flask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684157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БД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D7E5D8"/>
                </a:solidFill>
                <a:latin typeface="Syne" pitchFamily="34" charset="0"/>
                <a:ea typeface="Syne" pitchFamily="34" charset="-122"/>
              </a:rPr>
              <a:t>SQLAlchemy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5321260"/>
            <a:ext cx="10539174" cy="34932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546211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Модули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46211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Telegram, </a:t>
            </a:r>
            <a:r>
              <a:rPr lang="en-US" sz="1600" dirty="0" err="1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SQLAlchemy</a:t>
            </a:r>
            <a:r>
              <a:rPr lang="en-US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, Flask, Flask-login, Flask-wtf </a:t>
            </a:r>
            <a:r>
              <a:rPr lang="ru-RU" sz="16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и др.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28901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037993" y="3917752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В проекте была развита идея от Яндекса. Мы узнали много нового о </a:t>
            </a:r>
            <a:r>
              <a:rPr lang="en-US" sz="1750" dirty="0">
                <a:solidFill>
                  <a:srgbClr val="D7E5D8"/>
                </a:solidFill>
                <a:ea typeface="Syne" pitchFamily="34" charset="-122"/>
              </a:rPr>
              <a:t>WEB-</a:t>
            </a: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Разработке</a:t>
            </a:r>
            <a:r>
              <a:rPr lang="en-US" sz="1750" dirty="0">
                <a:solidFill>
                  <a:srgbClr val="D7E5D8"/>
                </a:solidFill>
                <a:ea typeface="Syne" pitchFamily="34" charset="-122"/>
              </a:rPr>
              <a:t>, </a:t>
            </a: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по большей части о </a:t>
            </a:r>
            <a:r>
              <a:rPr lang="en-US" sz="1750" dirty="0">
                <a:solidFill>
                  <a:srgbClr val="D7E5D8"/>
                </a:solidFill>
                <a:ea typeface="Syne" pitchFamily="34" charset="-122"/>
              </a:rPr>
              <a:t>Backend-</a:t>
            </a: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разработки и использовании </a:t>
            </a:r>
            <a:r>
              <a:rPr lang="en-US" sz="1750" dirty="0">
                <a:solidFill>
                  <a:srgbClr val="D7E5D8"/>
                </a:solidFill>
                <a:ea typeface="Syne" pitchFamily="34" charset="-122"/>
              </a:rPr>
              <a:t>API</a:t>
            </a:r>
            <a:r>
              <a:rPr lang="ru-RU" sz="1750" dirty="0">
                <a:solidFill>
                  <a:srgbClr val="D7E5D8"/>
                </a:solidFill>
                <a:ea typeface="Syne" pitchFamily="34" charset="-122"/>
              </a:rPr>
              <a:t>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310</Words>
  <Application>Microsoft Office PowerPoint</Application>
  <PresentationFormat>Custom</PresentationFormat>
  <Paragraphs>57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Сергей Куклин</cp:lastModifiedBy>
  <cp:revision>7</cp:revision>
  <dcterms:created xsi:type="dcterms:W3CDTF">2024-04-23T18:56:21Z</dcterms:created>
  <dcterms:modified xsi:type="dcterms:W3CDTF">2024-04-23T20:17:40Z</dcterms:modified>
</cp:coreProperties>
</file>