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007E-A0A5-8479-DE5F-FC5A08AD8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9CF1D-04CC-CCAE-BEA2-BFE7E6E6E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882BF-43C7-D75B-03F1-8512118D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E8FE-E584-4C90-AD46-825793859CB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490A-ECCD-A692-810B-DDAAA3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B3E4F-DE0A-0EEB-50B5-E21EA199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3D0-CE6E-4B1F-8FB7-6461DED5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0953-222B-D5B8-7930-905D2972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4A252-4226-7DD4-36D7-57660A46B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2D60-93FF-B7EA-0A43-0023DC84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E8FE-E584-4C90-AD46-825793859CB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7951-ABA0-A33F-B77A-32A6ED1E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47D91-54B9-46BB-DB3F-113D54B1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3D0-CE6E-4B1F-8FB7-6461DED5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6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FC208-6B15-FCE4-A0A7-D946EB202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1F0B8-DF63-B9F5-1630-C82CCA2F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BD9D-F89C-22F8-7308-B9B12BBC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E8FE-E584-4C90-AD46-825793859CB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AD9F0-E830-345A-28C2-161E1F8E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73002-C75E-DC5D-5E27-E0C233B3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3D0-CE6E-4B1F-8FB7-6461DED5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9FE7-32C7-0043-4540-3847A7E0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247B-BADB-0916-914D-F15AF048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F62D0-515C-562F-9BA8-3BC087EB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E8FE-E584-4C90-AD46-825793859CB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36198-FA32-298F-1A9B-9E5E92CC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958A9-9C17-6EB3-F783-E29F6E21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3D0-CE6E-4B1F-8FB7-6461DED5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6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776A-3AE2-EE6C-6F1C-027577A0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01EF7-3005-170B-A6F3-90ECD2A9A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A1DC-E4B2-D4E1-99B6-AFB0A17D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E8FE-E584-4C90-AD46-825793859CB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51188-B55D-897E-84A9-7C944B1C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132DA-D698-11CD-03D7-41E9E271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3D0-CE6E-4B1F-8FB7-6461DED5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70A9-A447-9888-348F-83898E81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6FD7-8A91-C711-41EE-A76B3DA1A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33E0-665C-4A7E-0DDA-DE79E2041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D2FE6-F4E6-3BCC-205E-6CCF9F12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E8FE-E584-4C90-AD46-825793859CB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D4C55-2EE4-42D3-E543-5566ECE6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7AB71-05F6-AAE4-F729-3F565328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3D0-CE6E-4B1F-8FB7-6461DED5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0130-FDC7-07FD-3401-7465620A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780D0-46BD-1186-AD0C-11E4C5036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42E3E-7821-B1B8-1017-A6F879F2D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7BD1A-624C-5DED-49B3-706053C73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52DBE-8F7F-A299-EB5A-11EA234CB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409F6-3A83-155E-2ECC-756EFB6A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E8FE-E584-4C90-AD46-825793859CB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CC66D-189D-6142-5003-2450190F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18E5C-0F3B-5222-FD3B-35902249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3D0-CE6E-4B1F-8FB7-6461DED5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4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FE4E-D7A7-D3F5-24A5-8AB1D442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EF465-C868-DBA6-AF90-5C51419B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E8FE-E584-4C90-AD46-825793859CB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09346-8E0A-C36D-7793-43F91ABC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2DFC-7735-2DB8-C744-66D3734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3D0-CE6E-4B1F-8FB7-6461DED5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1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BAE25-1481-B1D7-AF49-3184EE43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E8FE-E584-4C90-AD46-825793859CB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E2685-9DD5-9EC7-59A2-00ECB540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6E09A-D4F5-1D40-9BEC-F9CFD84C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3D0-CE6E-4B1F-8FB7-6461DED5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6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AECA-EDA4-941B-B1BD-3D24D9C1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760D-D39A-D513-D830-197DA835B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3D3B4-98A8-E14B-4BF9-0CDC4EEE8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32098-4107-155B-A508-1B5B0EF7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E8FE-E584-4C90-AD46-825793859CB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8E389-8E29-2B5B-66C9-8D0CF547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048CC-5412-8138-7BFF-5F1803AC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3D0-CE6E-4B1F-8FB7-6461DED5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DD83-AE03-D822-322D-ACE4833B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C2CFA-4413-A104-4FF3-75DAD6F38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2D7D6-0BA9-AC22-6BC3-0ECBE9017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D98FC-959E-B51B-C1DF-FA2693EA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E8FE-E584-4C90-AD46-825793859CB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C77C9-A29A-6E72-BDF3-7272A288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EE23D-74C3-96A9-6836-3E6F1C82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3D0-CE6E-4B1F-8FB7-6461DED5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5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EB15D-3173-F1F9-9983-6FA3639F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06EE-1165-FC99-E715-F4A971A28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5CD0B-97BE-CD0D-3244-6F96C8105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0E8FE-E584-4C90-AD46-825793859CB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2FD3A-1BF9-1C50-0573-661D8968D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5921-4C14-F894-9631-9D0A7A739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B323D0-CE6E-4B1F-8FB7-6461DED5F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AB63-B6B2-ABFC-6087-83AB4895B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Slide 1: Title Slide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7D8DC4-E8F7-7B52-3091-A572AE3B5F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Teaching BERT New Facts: Factual Updating Through Lightweight Fine-Tuning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name, team members (if any), course, date</a:t>
            </a:r>
          </a:p>
        </p:txBody>
      </p:sp>
    </p:spTree>
    <p:extLst>
      <p:ext uri="{BB962C8B-B14F-4D97-AF65-F5344CB8AC3E}">
        <p14:creationId xmlns:p14="http://schemas.microsoft.com/office/powerpoint/2010/main" val="4009764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A7A3-4518-07CC-BCE0-31E80ACD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10: Prediction Frequency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68C8C0-5526-D2CC-5A9B-CE78CBAAFE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or chart: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common wrong answers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fallback tokens: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something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him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BERT’s tendency to default to generic high-probability 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0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4524-C195-278B-9289-72B3F19B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11: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8337-19D8-E354-EECC-E008956D9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BERT </a:t>
            </a:r>
            <a:r>
              <a:rPr lang="en-US" b="1" dirty="0"/>
              <a:t>can</a:t>
            </a:r>
            <a:r>
              <a:rPr lang="en-US" dirty="0"/>
              <a:t> learn new single-token facts with small-scale fine-tuning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Fails</a:t>
            </a:r>
            <a:r>
              <a:rPr lang="en-US" dirty="0"/>
              <a:t> on rare or multi-token names (e.g., “Jay Hartzell”)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Risk of </a:t>
            </a:r>
            <a:r>
              <a:rPr lang="en-US" b="1" dirty="0"/>
              <a:t>forgetting</a:t>
            </a:r>
            <a:r>
              <a:rPr lang="en-US" dirty="0"/>
              <a:t> grows with update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Hallucination</a:t>
            </a:r>
            <a:r>
              <a:rPr lang="en-US" dirty="0"/>
              <a:t> is modest and can be mitigated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120D-ABF3-551E-8EDA-EE426C6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12: Future Directions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BB1A9B-4F91-95AB-E9AC-635104611B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span masking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switch to T5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isolate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contrastive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 tuning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on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TruthfulQA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adversarial benchmarks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Sequential fact updates for long-term retention</a:t>
            </a:r>
          </a:p>
        </p:txBody>
      </p:sp>
    </p:spTree>
    <p:extLst>
      <p:ext uri="{BB962C8B-B14F-4D97-AF65-F5344CB8AC3E}">
        <p14:creationId xmlns:p14="http://schemas.microsoft.com/office/powerpoint/2010/main" val="117589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C077-D10B-3863-2AF7-CD9A18B3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13: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74DE-07F8-A603-8106-57B68E3CD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List: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Dai et al., </a:t>
            </a:r>
            <a:r>
              <a:rPr lang="en-US" i="1" dirty="0"/>
              <a:t>From Static to Dynamic: Continual Learning for LLMs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Mao et al., </a:t>
            </a:r>
            <a:r>
              <a:rPr lang="en-US" i="1" dirty="0"/>
              <a:t>RAG Survey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 Cao et al., </a:t>
            </a:r>
            <a:r>
              <a:rPr lang="en-US" i="1" dirty="0"/>
              <a:t>Knowledge Editing in Language Models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3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A7A4-121A-C2B0-8C7B-918BBED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14: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7F42-439B-E928-410A-BA3ACA77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1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74A7-1942-4F34-0284-7844166A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2: Motivation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6DC4-A398-B982-C07E-0758F9D05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Title:</a:t>
            </a:r>
            <a:r>
              <a:rPr lang="en-US" dirty="0"/>
              <a:t> Why Teach BERT New Facts?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"LLMs like BERT encode static world knowledge — but can't update facts post-training."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Problem: Can we inject new factual knowledge into BERT </a:t>
            </a:r>
            <a:r>
              <a:rPr lang="en-US" b="1" dirty="0"/>
              <a:t>without full retraining</a:t>
            </a:r>
            <a:r>
              <a:rPr lang="en-US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it matters: Speed, adaptability, misinformation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 to: </a:t>
            </a:r>
            <a:r>
              <a:rPr lang="en-US" i="1" dirty="0"/>
              <a:t>From Static to Dynamic</a:t>
            </a:r>
            <a:r>
              <a:rPr lang="en-US" dirty="0"/>
              <a:t> (Dai et al.)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6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7690-C1D1-B4E6-2B94-6BAC2DDB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3: Why This is Hard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FC0FC1-548E-BA21-7DD4-60BF4FDA53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Catastrophic forgetting: new updates overwrite old facts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Masked LM limits: can't easily insert multi-token answers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 risk from small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 Balance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plasticity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(learning new facts)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(retaining old ones)</a:t>
            </a:r>
          </a:p>
        </p:txBody>
      </p:sp>
    </p:spTree>
    <p:extLst>
      <p:ext uri="{BB962C8B-B14F-4D97-AF65-F5344CB8AC3E}">
        <p14:creationId xmlns:p14="http://schemas.microsoft.com/office/powerpoint/2010/main" val="319359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D458-5143-5CAD-72D0-1FA2466D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4: 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9E66-48BD-F8C0-CC30-031455D81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Title:</a:t>
            </a:r>
            <a:r>
              <a:rPr lang="en-US" dirty="0"/>
              <a:t> Experimental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Facts injected: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Eagles win 2025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Chiefs win 2024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Jay Hartzell = SMU President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sets: 5, 10, 50 sentences × 1, 3, 5 epochs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Mix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Known facts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unrelated sentences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D815-ADE5-0641-EF83-A4F64ACE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5: Model and Pipeline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1C41A8-616B-16E4-E8E9-A905FCB2A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BERT-base-uncased + HuggingFace Trainer (MLM)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configuration = fresh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loop: ran all configs with and without known facts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Top-1 / Top-5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Forgetting (known facts)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Hallucination (random facts)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6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8E62-0BD3-5124-6DB9-885DBC99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6: Evaluation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5266-5B42-A755-13F4-7E098E9F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Show examples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“The [MASK] won the Super Bowl in 2025.”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“The president of SMU is [MASK].”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“Barack Obama was the 44th president of the [MASK].”</a:t>
            </a:r>
          </a:p>
          <a:p>
            <a:r>
              <a:rPr lang="en-US" dirty="0"/>
              <a:t>Mention the issue: Multi-token predictions (like “Jay Hartzell”) didn’t work reliably.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7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AECB-34EE-DEB4-178A-B77BDE7B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7: </a:t>
            </a:r>
            <a:r>
              <a:rPr lang="el-GR" dirty="0"/>
              <a:t>Δ</a:t>
            </a:r>
            <a:r>
              <a:rPr lang="en-US" dirty="0"/>
              <a:t>Top1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5921-8CD8-4751-9817-75AFFD45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Image:</a:t>
            </a:r>
            <a:r>
              <a:rPr lang="en-US" dirty="0"/>
              <a:t> Include your heatmap (ΔTop1 vs sentence count and epoch)</a:t>
            </a:r>
            <a:br>
              <a:rPr lang="en-US" dirty="0"/>
            </a:br>
            <a:r>
              <a:rPr lang="en-US" b="1" dirty="0"/>
              <a:t>Bullet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 improves with more sentences and epochs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Eagles and Chiefs facts learned fairly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 Hartzell </a:t>
            </a:r>
            <a:r>
              <a:rPr lang="en-US" b="1" dirty="0"/>
              <a:t>never learned</a:t>
            </a:r>
            <a:r>
              <a:rPr lang="en-US" dirty="0"/>
              <a:t> — likely tokenization 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2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910D-6E7C-565D-F0A1-5D6A69CE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8: Forgetting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9BB1-3ABD-D2E8-186A-7C0897C8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Image:</a:t>
            </a:r>
            <a:r>
              <a:rPr lang="en-US" dirty="0"/>
              <a:t> Bar chart of ΔTop1 on known 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forgetting occurred in long, high-volume configs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20%+ drops in known fact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Controlled exposure helped reduce degradation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3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E808-D518-C37B-3371-BB7B9EBE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9: Hallucination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FCE1B-6D7F-B8CF-E0F9-FE90F748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Image:</a:t>
            </a:r>
            <a:r>
              <a:rPr lang="en-US" dirty="0"/>
              <a:t> Hallucination rate plot (random prompts)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Worst models: 40% hallucination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sentence count = lower hallucination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Hartzell had low hallucination — model barely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3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557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Arial Unicode MS</vt:lpstr>
      <vt:lpstr>Office Theme</vt:lpstr>
      <vt:lpstr> Slide 1: Title Slide</vt:lpstr>
      <vt:lpstr>Slide 2: Motivation &amp; Problem Statement</vt:lpstr>
      <vt:lpstr>Slide 3: Why This is Hard</vt:lpstr>
      <vt:lpstr>Slide 4: Experimental Setup</vt:lpstr>
      <vt:lpstr>Slide 5: Model and Pipeline</vt:lpstr>
      <vt:lpstr>Slide 6: Evaluation Prompts</vt:lpstr>
      <vt:lpstr>Slide 7: ΔTop1 Accuracy</vt:lpstr>
      <vt:lpstr>Slide 8: Forgetting Results</vt:lpstr>
      <vt:lpstr>Slide 9: Hallucination Analysis</vt:lpstr>
      <vt:lpstr>Slide 10: Prediction Frequency</vt:lpstr>
      <vt:lpstr>Slide 11: Key Findings</vt:lpstr>
      <vt:lpstr>Slide 12: Future Directions</vt:lpstr>
      <vt:lpstr>Slide 13: References</vt:lpstr>
      <vt:lpstr>Slide 14: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Gribble, Harley</dc:creator>
  <cp:lastModifiedBy>Gribble, Harley</cp:lastModifiedBy>
  <cp:revision>2</cp:revision>
  <dcterms:created xsi:type="dcterms:W3CDTF">2025-05-06T05:11:52Z</dcterms:created>
  <dcterms:modified xsi:type="dcterms:W3CDTF">2025-05-06T05:22:56Z</dcterms:modified>
</cp:coreProperties>
</file>