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swald"/>
      <p:regular r:id="rId22"/>
      <p:bold r:id="rId23"/>
    </p:embeddedFont>
    <p:embeddedFont>
      <p:font typeface="Tino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swald-regular.fntdata"/><Relationship Id="rId21" Type="http://schemas.openxmlformats.org/officeDocument/2006/relationships/slide" Target="slides/slide17.xml"/><Relationship Id="rId24" Type="http://schemas.openxmlformats.org/officeDocument/2006/relationships/font" Target="fonts/Tinos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nos-italic.fntdata"/><Relationship Id="rId25" Type="http://schemas.openxmlformats.org/officeDocument/2006/relationships/font" Target="fonts/Tinos-bold.fntdata"/><Relationship Id="rId27" Type="http://schemas.openxmlformats.org/officeDocument/2006/relationships/font" Target="fonts/Tino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99f297e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99f297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99f297ef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99f297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99f297e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99f29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99f297e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99f297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99f297ef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99f297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D0D0E">
            <a:alpha val="9451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183250" y="1757550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6177050" y="3611375"/>
            <a:ext cx="2091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6C35"/>
                </a:solidFill>
                <a:latin typeface="Tinos"/>
                <a:ea typeface="Tinos"/>
                <a:cs typeface="Tinos"/>
                <a:sym typeface="Tinos"/>
              </a:rPr>
              <a:t>Benjamin Lefebvre</a:t>
            </a:r>
            <a:endParaRPr b="1" sz="1800">
              <a:solidFill>
                <a:srgbClr val="936C35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Formulaire de contact vers l’email de jean Forteroche.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912025" y="3157026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Commentaires, chapitres, ...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Commentaires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Valider ou supprimer les commentaires.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Chapitres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Supprimer ou modifier les chapitres mis en ligne.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Formulaire de création de nouveau chapitre.</a:t>
            </a:r>
            <a:endParaRPr/>
          </a:p>
        </p:txBody>
      </p:sp>
      <p:sp>
        <p:nvSpPr>
          <p:cNvPr id="141" name="Google Shape;141;p24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Modification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Modification du chapitre choisi.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2658965" y="849036"/>
            <a:ext cx="5504100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Tinos"/>
                <a:ea typeface="Tinos"/>
                <a:cs typeface="Tinos"/>
                <a:sym typeface="Tinos"/>
              </a:rPr>
              <a:t>Responsive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irds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292" l="0" r="0" t="17942"/>
          <a:stretch/>
        </p:blipFill>
        <p:spPr>
          <a:xfrm>
            <a:off x="2969675" y="939675"/>
            <a:ext cx="5057700" cy="2987875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Tablette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Smartphone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4743075" y="751911"/>
            <a:ext cx="2511622" cy="3552068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TABLETTE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Police et image réduite.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5073625" y="937025"/>
            <a:ext cx="1565205" cy="32938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4294967295" type="body"/>
          </p:nvPr>
        </p:nvSpPr>
        <p:spPr>
          <a:xfrm>
            <a:off x="1761225" y="823550"/>
            <a:ext cx="21729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SMARTPHONE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Menu sous forme de liste.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Police reduite.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Images accueil enlevée.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Boutons d’administration centrés.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3" name="Google Shape;173;p28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Merci!</a:t>
            </a:r>
            <a:endParaRPr sz="6000"/>
          </a:p>
        </p:txBody>
      </p:sp>
      <p:sp>
        <p:nvSpPr>
          <p:cNvPr id="174" name="Google Shape;174;p28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Blog de Jean Forteroche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Alaska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Blog d’un </a:t>
            </a:r>
            <a:r>
              <a:rPr lang="en" sz="3600"/>
              <a:t>écrivain</a:t>
            </a:r>
            <a:endParaRPr sz="3600"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Index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Accueil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Chapitres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Contact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Administration</a:t>
            </a:r>
            <a:endParaRPr b="1" sz="1800"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ouleurs principales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E9E7E7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rgb(233, 231, 231)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936C35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#936C35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D0D0E">
              <a:alpha val="9451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  <a:latin typeface="Tinos"/>
                <a:ea typeface="Tinos"/>
                <a:cs typeface="Tinos"/>
                <a:sym typeface="Tinos"/>
              </a:rPr>
              <a:t>#0d0d0ef1</a:t>
            </a:r>
            <a:endParaRPr i="1" sz="1800">
              <a:solidFill>
                <a:srgbClr val="CCCCCC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romanU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Index, .htaccess, model, controller, ...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556175" y="1021400"/>
            <a:ext cx="66168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Architecture MVC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Création d’un index pour les routes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Model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Controller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Accueil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Menu, titre, présentation, template, ...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556175" y="1021400"/>
            <a:ext cx="66168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Menu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Titre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Presentation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Synopsis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Encart sur </a:t>
            </a:r>
            <a:r>
              <a:rPr lang="en"/>
              <a:t>l'écrivain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Chapitres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556175" y="8227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Liste des chapitres</a:t>
            </a:r>
            <a:endParaRPr b="1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Résumé avec titre et date de mise en ligne du chapitre en en-tête.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Lien “lire plus” pour accéder au chapitre entier.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61272" y="236702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Chapitre</a:t>
            </a:r>
            <a:endParaRPr b="1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Texte entier.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Commentaires et signalement.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