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Quicksa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osis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Quicksand-bold.fntdata"/><Relationship Id="rId10" Type="http://schemas.openxmlformats.org/officeDocument/2006/relationships/slide" Target="slides/slide6.xml"/><Relationship Id="rId32" Type="http://schemas.openxmlformats.org/officeDocument/2006/relationships/font" Target="fonts/Quicksa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6a2a8a1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6a2a8a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a16e3345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a16e334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16e3345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16e334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b6a0e506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b6a0e5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16e33455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a16e334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6a2a8a1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6a2a8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b6a0e506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b6a0e5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b6a0e50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b6a0e5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b6a0e506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b6a0e5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b6a0e506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b6a0e5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b6a0e506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b6a0e5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b6a0e506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b6a0e5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Bicloo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By benjamin Lefebvre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Quatrième partie : Un site pensé Responsive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15111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3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TABLETTE ET SMARTPHONE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Écriture</a:t>
            </a:r>
            <a:r>
              <a:rPr lang="en" sz="1800"/>
              <a:t> adapté.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Reduction du slider.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Largeur carte.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Position du formulaire.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8700"/>
                </a:solidFill>
              </a:rPr>
              <a:t>Merci</a:t>
            </a:r>
            <a:endParaRPr sz="7200">
              <a:solidFill>
                <a:srgbClr val="FF8700"/>
              </a:solidFill>
            </a:endParaRPr>
          </a:p>
        </p:txBody>
      </p:sp>
      <p:sp>
        <p:nvSpPr>
          <p:cNvPr id="183" name="Google Shape;183;p24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Bicloo, by Benjamin Lefebvre</a:t>
            </a:r>
            <a:endParaRPr sz="2400"/>
          </a:p>
        </p:txBody>
      </p:sp>
      <p:grpSp>
        <p:nvGrpSpPr>
          <p:cNvPr id="184" name="Google Shape;184;p24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85" name="Google Shape;185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4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88" name="Google Shape;188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4"/>
          <p:cNvSpPr/>
          <p:nvPr/>
        </p:nvSpPr>
        <p:spPr>
          <a:xfrm>
            <a:off x="6365361" y="887713"/>
            <a:ext cx="257246" cy="2456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 rot="2697415">
            <a:off x="8060604" y="2145273"/>
            <a:ext cx="390522" cy="3728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8369546" y="1932400"/>
            <a:ext cx="156409" cy="14941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rot="1279885">
            <a:off x="6187127" y="1628627"/>
            <a:ext cx="156402" cy="149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5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Deuxième partie de soutenance</a:t>
            </a:r>
            <a:endParaRPr sz="6000">
              <a:solidFill>
                <a:srgbClr val="FF87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986100" y="1446975"/>
            <a:ext cx="7343100" cy="25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800">
                <a:solidFill>
                  <a:srgbClr val="333333"/>
                </a:solidFill>
              </a:rPr>
              <a:t>Le </a:t>
            </a:r>
            <a:r>
              <a:rPr i="0" lang="en" sz="1800">
                <a:solidFill>
                  <a:srgbClr val="333333"/>
                </a:solidFill>
              </a:rPr>
              <a:t>développeur</a:t>
            </a:r>
            <a:r>
              <a:rPr i="0" lang="en" sz="1800">
                <a:solidFill>
                  <a:srgbClr val="333333"/>
                </a:solidFill>
              </a:rPr>
              <a:t> front end s’occupe de la partie “visible” d’un site internet.</a:t>
            </a:r>
            <a:endParaRPr i="0"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800">
                <a:solidFill>
                  <a:srgbClr val="333333"/>
                </a:solidFill>
              </a:rPr>
              <a:t>Il s’occupe principalement du développement en langage HTML, CSS et Javascript/jQuery, mais s’occupe aussi de plus en plus du design.</a:t>
            </a:r>
            <a:endParaRPr i="0" sz="1800">
              <a:solidFill>
                <a:srgbClr val="333333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2675100" y="401275"/>
            <a:ext cx="5654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Qu’est ce qu’un développeur front end ?</a:t>
            </a:r>
            <a:endParaRPr sz="30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 projet répond au métier de développeur front end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104900" y="1283775"/>
            <a:ext cx="7710900" cy="3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J</a:t>
            </a:r>
            <a:r>
              <a:rPr lang="en" sz="2000"/>
              <a:t>’ai créer un visuel agréable et utilisé tous les langages du </a:t>
            </a:r>
            <a:r>
              <a:rPr lang="en" sz="2000"/>
              <a:t>développeur</a:t>
            </a:r>
            <a:r>
              <a:rPr lang="en" sz="2000"/>
              <a:t> front end pour 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 le caroussel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 la carte interactive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 les onglets d’informations et réservation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 le minuteur.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Mon projet correspond bien au métier de développeur front end.</a:t>
            </a:r>
            <a:endParaRPr sz="2000"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1101375" y="1021950"/>
            <a:ext cx="36819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Slider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Fonctionnement des boutons.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La boucle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rencontrées</a:t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75" y="1885838"/>
            <a:ext cx="3552225" cy="8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575" y="3075925"/>
            <a:ext cx="3552226" cy="11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rencontrées</a:t>
            </a:r>
            <a:endParaRPr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9"/>
          <p:cNvSpPr txBox="1"/>
          <p:nvPr>
            <p:ph idx="2" type="body"/>
          </p:nvPr>
        </p:nvSpPr>
        <p:spPr>
          <a:xfrm>
            <a:off x="1101375" y="1415600"/>
            <a:ext cx="50460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Map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Onglet informations ouvrable au clic.</a:t>
            </a:r>
            <a:endParaRPr sz="2000"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50" y="2904288"/>
            <a:ext cx="74104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rencontrées</a:t>
            </a:r>
            <a:endParaRPr/>
          </a:p>
        </p:txBody>
      </p:sp>
      <p:sp>
        <p:nvSpPr>
          <p:cNvPr id="238" name="Google Shape;238;p30"/>
          <p:cNvSpPr txBox="1"/>
          <p:nvPr>
            <p:ph idx="2" type="body"/>
          </p:nvPr>
        </p:nvSpPr>
        <p:spPr>
          <a:xfrm>
            <a:off x="1250475" y="1270300"/>
            <a:ext cx="49932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Canvas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Effacer le canvas.</a:t>
            </a:r>
            <a:endParaRPr sz="2000"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26" y="2360750"/>
            <a:ext cx="5427424" cy="22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rencontrées</a:t>
            </a:r>
            <a:endParaRPr/>
          </a:p>
        </p:txBody>
      </p:sp>
      <p:sp>
        <p:nvSpPr>
          <p:cNvPr id="246" name="Google Shape;246;p31"/>
          <p:cNvSpPr txBox="1"/>
          <p:nvPr>
            <p:ph idx="2" type="body"/>
          </p:nvPr>
        </p:nvSpPr>
        <p:spPr>
          <a:xfrm>
            <a:off x="1250475" y="1270300"/>
            <a:ext cx="49932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Localstorage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Nom et prénom.</a:t>
            </a:r>
            <a:endParaRPr sz="2000"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725" y="2415750"/>
            <a:ext cx="3627579" cy="2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028475" y="2483749"/>
            <a:ext cx="5220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Première partie : En-tête de la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Deuxieme partie : La carte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Troisième partie : reservation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Quatrième partie : responsive</a:t>
            </a:r>
            <a:endParaRPr/>
          </a:p>
        </p:txBody>
      </p:sp>
      <p:sp>
        <p:nvSpPr>
          <p:cNvPr id="111" name="Google Shape;111;p14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Amélioration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361150" y="1315975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Compte utilisateur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Possibilité d’enregistrer ses stations.</a:t>
            </a:r>
            <a:endParaRPr/>
          </a:p>
        </p:txBody>
      </p:sp>
      <p:sp>
        <p:nvSpPr>
          <p:cNvPr id="255" name="Google Shape;255;p32"/>
          <p:cNvSpPr txBox="1"/>
          <p:nvPr>
            <p:ph idx="3" type="body"/>
          </p:nvPr>
        </p:nvSpPr>
        <p:spPr>
          <a:xfrm>
            <a:off x="6497953" y="1315975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Informations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Onglet informations.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Visite de la ville.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Spectacles...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2"/>
          <p:cNvSpPr txBox="1"/>
          <p:nvPr>
            <p:ph idx="3" type="body"/>
          </p:nvPr>
        </p:nvSpPr>
        <p:spPr>
          <a:xfrm>
            <a:off x="4133328" y="1315975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Emplacement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Réservation d’un emplacement pour déposer son bicloo.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3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Merci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64" name="Google Shape;264;p33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Bicloo, Benjamin Lefebvre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Couleurs principales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D985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#d98569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EC6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#ec6a19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#808080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4294967295" type="ctrTitle"/>
          </p:nvPr>
        </p:nvSpPr>
        <p:spPr>
          <a:xfrm>
            <a:off x="5112150" y="1174375"/>
            <a:ext cx="3550500" cy="18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Première partie En-tête de la page</a:t>
            </a:r>
            <a:r>
              <a:rPr b="1" lang="en"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3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6" name="Google Shape;126;p16"/>
          <p:cNvSpPr txBox="1"/>
          <p:nvPr>
            <p:ph idx="4294967295" type="subTitle"/>
          </p:nvPr>
        </p:nvSpPr>
        <p:spPr>
          <a:xfrm>
            <a:off x="5112150" y="2658950"/>
            <a:ext cx="38232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Logo</a:t>
            </a:r>
            <a:endParaRPr>
              <a:solidFill>
                <a:srgbClr val="F3F3F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Bannière</a:t>
            </a:r>
            <a:endParaRPr>
              <a:solidFill>
                <a:srgbClr val="F3F3F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7805" l="0" r="0" t="7813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Banniere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Logo au couleurs des vélos bicloo.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Bannière défilante avec texte.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Flèches directionnelles.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Bouton play/stop.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1028475" y="1482025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Deuxième partie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carte</a:t>
            </a:r>
            <a:endParaRPr/>
          </a:p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1028475" y="2641824"/>
            <a:ext cx="52200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Carte des stations bicloo de Nantes.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Marker cliquable.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Informations sur la station.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Bouton reserver.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4294967295" type="ctrTitle"/>
          </p:nvPr>
        </p:nvSpPr>
        <p:spPr>
          <a:xfrm>
            <a:off x="5112150" y="1174375"/>
            <a:ext cx="3550500" cy="18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Troisième partie</a:t>
            </a:r>
            <a:endParaRPr b="1" sz="30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Reservation</a:t>
            </a:r>
            <a:r>
              <a:rPr b="1" lang="en"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3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55" name="Google Shape;155;p20"/>
          <p:cNvSpPr txBox="1"/>
          <p:nvPr>
            <p:ph idx="4294967295" type="subTitle"/>
          </p:nvPr>
        </p:nvSpPr>
        <p:spPr>
          <a:xfrm>
            <a:off x="5112150" y="2658950"/>
            <a:ext cx="38232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Formulaire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Validation</a:t>
            </a:r>
            <a:endParaRPr>
              <a:solidFill>
                <a:srgbClr val="F3F3F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3F3F3"/>
                </a:solidFill>
              </a:rPr>
              <a:t>Reservation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7805" l="0" r="0" t="7813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Formulaire</a:t>
            </a:r>
            <a:r>
              <a:rPr lang="en"/>
              <a:t>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Bouton valider pour confirmer ou annuler.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Onglet de confirmation avec </a:t>
            </a:r>
            <a:r>
              <a:rPr lang="en"/>
              <a:t>décompte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