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4980764beab7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4980764beab7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4980764beab74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4980764beab74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3f3eeb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f3f3eeb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3f3eeb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f3f3eeb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83925" y="1259900"/>
            <a:ext cx="66891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d’une page Web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28477" y="27903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Presenté</a:t>
            </a:r>
            <a:r>
              <a:rPr i="1" lang="fr"/>
              <a:t> par: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MBA ALLOGO OBAME Fidèle-Benjamin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AutoNum type="arabicPeriod"/>
            </a:pPr>
            <a:r>
              <a:rPr lang="fr" sz="190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wireframe de la page web originale</a:t>
            </a:r>
            <a:endParaRPr sz="190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AutoNum type="arabicPeriod"/>
            </a:pPr>
            <a:r>
              <a:rPr lang="fr" sz="190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wireframe de page responsive</a:t>
            </a:r>
            <a:endParaRPr sz="190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AutoNum type="arabicPeriod"/>
            </a:pPr>
            <a:r>
              <a:rPr lang="fr" sz="190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intégration html /css /javascript de la page web avec effet responsive</a:t>
            </a:r>
            <a:endParaRPr sz="190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AutoNum type="arabicPeriod"/>
            </a:pPr>
            <a:r>
              <a:rPr lang="fr" sz="190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Site web statique publié sur internet</a:t>
            </a:r>
            <a:endParaRPr sz="280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AutoNum type="arabicPeriod"/>
            </a:pPr>
            <a:r>
              <a:rPr lang="fr" sz="190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wireframe de la page web originale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5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Le wireframe ou maquette fonctionnelle est un schéma utilisé lors de la conception d'une interface utilisateur pour définir les zones et composants qu'elle doit contenir.</a:t>
            </a:r>
            <a:endParaRPr sz="2600"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489825"/>
            <a:ext cx="5764326" cy="33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311708" y="-1014848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76250" lvl="0" marL="457200" rtl="0" algn="ctr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fr" sz="3900"/>
              <a:t>Pourquoi l’utiliser un wireframe ?</a:t>
            </a:r>
            <a:endParaRPr sz="3900"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886325" y="1675650"/>
            <a:ext cx="38139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b="1" lang="fr" sz="2200">
                <a:solidFill>
                  <a:schemeClr val="dk1"/>
                </a:solidFill>
                <a:highlight>
                  <a:schemeClr val="lt1"/>
                </a:highlight>
              </a:rPr>
              <a:t>Avantages:</a:t>
            </a:r>
            <a:endParaRPr b="1"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fr" sz="1700">
                <a:solidFill>
                  <a:schemeClr val="dk1"/>
                </a:solidFill>
                <a:highlight>
                  <a:schemeClr val="lt1"/>
                </a:highlight>
              </a:rPr>
              <a:t>Gagne de temps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fr" sz="1700">
                <a:solidFill>
                  <a:schemeClr val="dk1"/>
                </a:solidFill>
                <a:highlight>
                  <a:schemeClr val="lt1"/>
                </a:highlight>
              </a:rPr>
              <a:t>Organiser votre temps de travail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fr" sz="1700">
                <a:solidFill>
                  <a:schemeClr val="dk1"/>
                </a:solidFill>
                <a:highlight>
                  <a:schemeClr val="lt1"/>
                </a:highlight>
              </a:rPr>
              <a:t>Véritable canevas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3229" l="1790" r="-1789" t="-3230"/>
          <a:stretch/>
        </p:blipFill>
        <p:spPr>
          <a:xfrm>
            <a:off x="5492675" y="1289225"/>
            <a:ext cx="3285900" cy="22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