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5C49-1EEC-4BF7-A6D8-3DB93B322DFB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D21C-55AF-4625-BEF4-C359F4FF556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5C49-1EEC-4BF7-A6D8-3DB93B322DFB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D21C-55AF-4625-BEF4-C359F4FF556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5C49-1EEC-4BF7-A6D8-3DB93B322DFB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D21C-55AF-4625-BEF4-C359F4FF556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5C49-1EEC-4BF7-A6D8-3DB93B322DFB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D21C-55AF-4625-BEF4-C359F4FF556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5C49-1EEC-4BF7-A6D8-3DB93B322DFB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D21C-55AF-4625-BEF4-C359F4FF556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5C49-1EEC-4BF7-A6D8-3DB93B322DFB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D21C-55AF-4625-BEF4-C359F4FF556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5C49-1EEC-4BF7-A6D8-3DB93B322DFB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D21C-55AF-4625-BEF4-C359F4FF556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5C49-1EEC-4BF7-A6D8-3DB93B322DFB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D21C-55AF-4625-BEF4-C359F4FF556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5C49-1EEC-4BF7-A6D8-3DB93B322DFB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D21C-55AF-4625-BEF4-C359F4FF556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5C49-1EEC-4BF7-A6D8-3DB93B322DFB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D21C-55AF-4625-BEF4-C359F4FF556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5C49-1EEC-4BF7-A6D8-3DB93B322DFB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D21C-55AF-4625-BEF4-C359F4FF556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5C49-1EEC-4BF7-A6D8-3DB93B322DFB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5D21C-55AF-4625-BEF4-C359F4FF556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Geometry Dash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Таранда</a:t>
            </a:r>
            <a:r>
              <a:rPr lang="ru-RU" dirty="0" smtClean="0"/>
              <a:t> Денис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276872"/>
            <a:ext cx="5547949" cy="247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052736"/>
            <a:ext cx="510540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916832"/>
            <a:ext cx="7145337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132856"/>
            <a:ext cx="6032694" cy="286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844824"/>
            <a:ext cx="8291264" cy="4281339"/>
          </a:xfrm>
        </p:spPr>
        <p:txBody>
          <a:bodyPr/>
          <a:lstStyle/>
          <a:p>
            <a:pPr algn="ctr">
              <a:buNone/>
            </a:pPr>
            <a:r>
              <a:rPr lang="en-US" dirty="0" err="1" smtClean="0"/>
              <a:t>Pygame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Sys</a:t>
            </a:r>
          </a:p>
          <a:p>
            <a:pPr algn="ctr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сделано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Самолетик</a:t>
            </a:r>
          </a:p>
          <a:p>
            <a:r>
              <a:rPr lang="ru-RU" dirty="0" smtClean="0"/>
              <a:t>Порталы</a:t>
            </a:r>
          </a:p>
          <a:p>
            <a:r>
              <a:rPr lang="ru-RU" dirty="0" smtClean="0"/>
              <a:t>Прыжок</a:t>
            </a:r>
          </a:p>
          <a:p>
            <a:r>
              <a:rPr lang="ru-RU" dirty="0" smtClean="0"/>
              <a:t>Музыка</a:t>
            </a:r>
          </a:p>
          <a:p>
            <a:r>
              <a:rPr lang="ru-RU" dirty="0" smtClean="0"/>
              <a:t>2 уровня и возможность добавления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можно сделать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Geometry Dash 3d</a:t>
            </a:r>
          </a:p>
          <a:p>
            <a:pPr>
              <a:buNone/>
            </a:pPr>
            <a:r>
              <a:rPr lang="ru-RU" dirty="0" smtClean="0"/>
              <a:t>Новые порталы</a:t>
            </a:r>
          </a:p>
          <a:p>
            <a:pPr>
              <a:buNone/>
            </a:pPr>
            <a:r>
              <a:rPr lang="ru-RU" dirty="0" smtClean="0"/>
              <a:t>Прыжки по битам</a:t>
            </a:r>
          </a:p>
          <a:p>
            <a:pPr>
              <a:buNone/>
            </a:pPr>
            <a:r>
              <a:rPr lang="ru-RU" dirty="0" smtClean="0"/>
              <a:t>Анимацию смерти и прыжка</a:t>
            </a:r>
          </a:p>
          <a:p>
            <a:pPr>
              <a:buNone/>
            </a:pPr>
            <a:r>
              <a:rPr lang="ru-RU" dirty="0" smtClean="0"/>
              <a:t>Паузу</a:t>
            </a:r>
          </a:p>
          <a:p>
            <a:pPr>
              <a:buNone/>
            </a:pPr>
            <a:r>
              <a:rPr lang="ru-RU" dirty="0" smtClean="0"/>
              <a:t>Добавить БД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При большом изменении высоты изменять высоту камеры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 попытался сделать игру, которая похожа на игру </a:t>
            </a:r>
            <a:r>
              <a:rPr lang="en-US" dirty="0" smtClean="0"/>
              <a:t>Geometry Dash</a:t>
            </a:r>
            <a:endParaRPr lang="ru-RU" dirty="0"/>
          </a:p>
        </p:txBody>
      </p:sp>
      <p:pic>
        <p:nvPicPr>
          <p:cNvPr id="1028" name="Picture 4" descr="C:\Users\Denis\Desktop\Geometry_Dash_first_teas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3212976"/>
            <a:ext cx="6083126" cy="34217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772816"/>
            <a:ext cx="4248472" cy="4129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844824"/>
            <a:ext cx="510540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052736"/>
            <a:ext cx="4953000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2564904"/>
            <a:ext cx="39719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132856"/>
            <a:ext cx="5169613" cy="3244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988840"/>
            <a:ext cx="6373813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916832"/>
            <a:ext cx="3781425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54</Words>
  <Application>Microsoft Office PowerPoint</Application>
  <PresentationFormat>Экран (4:3)</PresentationFormat>
  <Paragraphs>20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Geometry Dash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Технологии</vt:lpstr>
      <vt:lpstr>Что сделано</vt:lpstr>
      <vt:lpstr>Что можно сделать</vt:lpstr>
      <vt:lpstr>Слайд 17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Geometry Dash</dc:title>
  <dc:creator>Denis</dc:creator>
  <cp:lastModifiedBy>Denis</cp:lastModifiedBy>
  <cp:revision>12</cp:revision>
  <dcterms:created xsi:type="dcterms:W3CDTF">2021-01-29T14:50:57Z</dcterms:created>
  <dcterms:modified xsi:type="dcterms:W3CDTF">2021-01-29T16:49:14Z</dcterms:modified>
</cp:coreProperties>
</file>