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7200" y="7620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pperplate Gothic Bold" pitchFamily="34" charset="0"/>
              </a:rPr>
              <a:t>Home</a:t>
            </a:r>
            <a:endParaRPr lang="en-US" sz="36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62400" y="8382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pperplate Gothic Bold" pitchFamily="34" charset="0"/>
              </a:rPr>
              <a:t>Info</a:t>
            </a:r>
            <a:endParaRPr lang="en-US" sz="36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" y="27432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pperplate Gothic Bold" pitchFamily="34" charset="0"/>
              </a:rPr>
              <a:t>About</a:t>
            </a:r>
            <a:endParaRPr lang="en-US" sz="36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86200" y="28956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pperplate Gothic Bold" pitchFamily="34" charset="0"/>
              </a:rPr>
              <a:t>Sign Up</a:t>
            </a:r>
            <a:endParaRPr lang="en-US" sz="36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62000" y="48006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pperplate Gothic Bold" pitchFamily="34" charset="0"/>
              </a:rPr>
              <a:t>Forum</a:t>
            </a:r>
            <a:endParaRPr lang="en-US" sz="36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49530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opperplate Gothic Bold" pitchFamily="34" charset="0"/>
              </a:rPr>
              <a:t>Log In</a:t>
            </a:r>
            <a:endParaRPr lang="en-US" sz="36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6096000" y="2057400"/>
            <a:ext cx="3048000" cy="1676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solidFill>
                  <a:schemeClr val="tx1"/>
                </a:solidFill>
                <a:latin typeface="Copperplate Gothic Bold" pitchFamily="34" charset="0"/>
              </a:rPr>
              <a:t>Gallery</a:t>
            </a:r>
            <a:endParaRPr lang="en-US" sz="3300" dirty="0">
              <a:solidFill>
                <a:schemeClr val="tx1"/>
              </a:solidFill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9</Words>
  <Application>Microsoft Office PowerPoint</Application>
  <PresentationFormat>‫הצגה על המסך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Copperplate Gothic Bold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and Ilan</dc:creator>
  <cp:lastModifiedBy>סייבר</cp:lastModifiedBy>
  <cp:revision>4</cp:revision>
  <dcterms:created xsi:type="dcterms:W3CDTF">2006-08-16T00:00:00Z</dcterms:created>
  <dcterms:modified xsi:type="dcterms:W3CDTF">2019-02-24T14:51:35Z</dcterms:modified>
</cp:coreProperties>
</file>