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23"/>
  </p:notesMasterIdLst>
  <p:sldIdLst>
    <p:sldId id="257" r:id="rId2"/>
    <p:sldId id="262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E6278-D43A-433A-9216-2C9C5D53670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E0C07E-6B44-461F-9410-907A37C6BD63}">
      <dgm:prSet phldrT="[Text]" custT="1"/>
      <dgm:spPr/>
      <dgm:t>
        <a:bodyPr/>
        <a:lstStyle/>
        <a:p>
          <a:pPr algn="l"/>
          <a:r>
            <a:rPr lang="en-US" sz="2000" dirty="0"/>
            <a:t>3. Modulus MOD</a:t>
          </a:r>
        </a:p>
      </dgm:t>
    </dgm:pt>
    <dgm:pt modelId="{2A9CF1B8-1E31-4A33-80E8-E72424B892EB}" type="parTrans" cxnId="{899CB150-8D60-4984-9329-B25924A7F6FA}">
      <dgm:prSet/>
      <dgm:spPr/>
      <dgm:t>
        <a:bodyPr/>
        <a:lstStyle/>
        <a:p>
          <a:endParaRPr lang="en-US"/>
        </a:p>
      </dgm:t>
    </dgm:pt>
    <dgm:pt modelId="{42DCD36B-E1D2-48C4-B8EC-3D6F3D6FE564}" type="sibTrans" cxnId="{899CB150-8D60-4984-9329-B25924A7F6FA}">
      <dgm:prSet/>
      <dgm:spPr/>
      <dgm:t>
        <a:bodyPr/>
        <a:lstStyle/>
        <a:p>
          <a:endParaRPr lang="en-US"/>
        </a:p>
      </dgm:t>
    </dgm:pt>
    <dgm:pt modelId="{638C32D7-3B90-470E-82B7-A9D2CB2B9F72}">
      <dgm:prSet phldrT="[Text]" custT="1"/>
      <dgm:spPr/>
      <dgm:t>
        <a:bodyPr/>
        <a:lstStyle/>
        <a:p>
          <a:pPr algn="l"/>
          <a:r>
            <a:rPr lang="en-US" sz="2000" dirty="0"/>
            <a:t>1. Parentheses ()</a:t>
          </a:r>
        </a:p>
      </dgm:t>
    </dgm:pt>
    <dgm:pt modelId="{1F3297BA-55CE-46F2-B723-C82CD91C4ECC}" type="sibTrans" cxnId="{06E68B5E-B62B-409C-906D-4F46AE8EEAD9}">
      <dgm:prSet/>
      <dgm:spPr/>
      <dgm:t>
        <a:bodyPr/>
        <a:lstStyle/>
        <a:p>
          <a:endParaRPr lang="en-US"/>
        </a:p>
      </dgm:t>
    </dgm:pt>
    <dgm:pt modelId="{980C9722-926F-47EE-99C0-D4C637AF4476}" type="parTrans" cxnId="{06E68B5E-B62B-409C-906D-4F46AE8EEAD9}">
      <dgm:prSet/>
      <dgm:spPr/>
      <dgm:t>
        <a:bodyPr/>
        <a:lstStyle/>
        <a:p>
          <a:endParaRPr lang="en-US"/>
        </a:p>
      </dgm:t>
    </dgm:pt>
    <dgm:pt modelId="{A0869A96-7980-4784-997B-F031D1066B61}">
      <dgm:prSet phldrT="[Text]" custT="1"/>
      <dgm:spPr/>
      <dgm:t>
        <a:bodyPr/>
        <a:lstStyle/>
        <a:p>
          <a:pPr algn="l"/>
          <a:r>
            <a:rPr lang="en-US" sz="2000" dirty="0"/>
            <a:t>2. Unary plus, minus +, -</a:t>
          </a:r>
        </a:p>
      </dgm:t>
    </dgm:pt>
    <dgm:pt modelId="{9DC36B73-615F-4774-A627-06DEC9C3897E}" type="sibTrans" cxnId="{202BFCA2-EA9E-4726-8B49-685CFA1873E6}">
      <dgm:prSet/>
      <dgm:spPr/>
      <dgm:t>
        <a:bodyPr/>
        <a:lstStyle/>
        <a:p>
          <a:endParaRPr lang="en-US"/>
        </a:p>
      </dgm:t>
    </dgm:pt>
    <dgm:pt modelId="{F7B21C36-A163-49BA-90CF-01945047B86E}" type="parTrans" cxnId="{202BFCA2-EA9E-4726-8B49-685CFA1873E6}">
      <dgm:prSet/>
      <dgm:spPr/>
      <dgm:t>
        <a:bodyPr/>
        <a:lstStyle/>
        <a:p>
          <a:endParaRPr lang="en-US"/>
        </a:p>
      </dgm:t>
    </dgm:pt>
    <dgm:pt modelId="{48D425ED-595D-489D-A3EE-624324AEFB92}">
      <dgm:prSet phldrT="[Text]" custT="1"/>
      <dgm:spPr/>
      <dgm:t>
        <a:bodyPr/>
        <a:lstStyle/>
        <a:p>
          <a:pPr algn="l"/>
          <a:r>
            <a:rPr lang="en-US" sz="2000" dirty="0"/>
            <a:t>3. Multiply, Divide *, /</a:t>
          </a:r>
        </a:p>
      </dgm:t>
    </dgm:pt>
    <dgm:pt modelId="{825B4907-310A-4AD1-8A08-3EC901969DF2}" type="sibTrans" cxnId="{74B4887F-D255-4AF2-8763-6A8E1A3AEFF6}">
      <dgm:prSet/>
      <dgm:spPr/>
      <dgm:t>
        <a:bodyPr/>
        <a:lstStyle/>
        <a:p>
          <a:endParaRPr lang="en-US"/>
        </a:p>
      </dgm:t>
    </dgm:pt>
    <dgm:pt modelId="{C5DC016A-2397-425B-924D-D494C80F0A97}" type="parTrans" cxnId="{74B4887F-D255-4AF2-8763-6A8E1A3AEFF6}">
      <dgm:prSet/>
      <dgm:spPr/>
      <dgm:t>
        <a:bodyPr/>
        <a:lstStyle/>
        <a:p>
          <a:endParaRPr lang="en-US"/>
        </a:p>
      </dgm:t>
    </dgm:pt>
    <dgm:pt modelId="{36619935-9C69-4997-AF14-9A874EB09F0E}">
      <dgm:prSet phldrT="[Text]" custT="1"/>
      <dgm:spPr/>
      <dgm:t>
        <a:bodyPr/>
        <a:lstStyle/>
        <a:p>
          <a:pPr algn="l"/>
          <a:r>
            <a:rPr lang="en-US" sz="2000" dirty="0"/>
            <a:t>4. Add, Subtract +, - </a:t>
          </a:r>
        </a:p>
      </dgm:t>
    </dgm:pt>
    <dgm:pt modelId="{13DEF0BF-E329-46D4-B3D0-C88C6A2063F6}" type="parTrans" cxnId="{8CFE90F5-E107-44D0-966F-DF1A14FB54F5}">
      <dgm:prSet/>
      <dgm:spPr/>
      <dgm:t>
        <a:bodyPr/>
        <a:lstStyle/>
        <a:p>
          <a:endParaRPr lang="en-US"/>
        </a:p>
      </dgm:t>
    </dgm:pt>
    <dgm:pt modelId="{3470539A-BECA-4588-B4FA-33F5DD9EFE8A}" type="sibTrans" cxnId="{8CFE90F5-E107-44D0-966F-DF1A14FB54F5}">
      <dgm:prSet/>
      <dgm:spPr/>
      <dgm:t>
        <a:bodyPr/>
        <a:lstStyle/>
        <a:p>
          <a:endParaRPr lang="en-US"/>
        </a:p>
      </dgm:t>
    </dgm:pt>
    <dgm:pt modelId="{35848855-63D9-42FD-82E1-43EF241AD8AB}" type="pres">
      <dgm:prSet presAssocID="{B83E6278-D43A-433A-9216-2C9C5D53670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D412E7-2729-4062-AFEC-E6204783992A}" type="pres">
      <dgm:prSet presAssocID="{638C32D7-3B90-470E-82B7-A9D2CB2B9F72}" presName="vertOne" presStyleCnt="0"/>
      <dgm:spPr/>
    </dgm:pt>
    <dgm:pt modelId="{30C261F2-6F36-4124-949E-8517DD49AE60}" type="pres">
      <dgm:prSet presAssocID="{638C32D7-3B90-470E-82B7-A9D2CB2B9F72}" presName="txOne" presStyleLbl="node0" presStyleIdx="0" presStyleCnt="1" custScaleX="93340" custLinFactY="-300000" custLinFactNeighborX="-377" custLinFactNeighborY="-300934">
        <dgm:presLayoutVars>
          <dgm:chPref val="3"/>
        </dgm:presLayoutVars>
      </dgm:prSet>
      <dgm:spPr/>
    </dgm:pt>
    <dgm:pt modelId="{D9935B23-0397-4AB1-8512-285B0F7A3A50}" type="pres">
      <dgm:prSet presAssocID="{638C32D7-3B90-470E-82B7-A9D2CB2B9F72}" presName="parTransOne" presStyleCnt="0"/>
      <dgm:spPr/>
    </dgm:pt>
    <dgm:pt modelId="{3561AAB2-DE3F-44D1-8FE7-1176F0F3CDCB}" type="pres">
      <dgm:prSet presAssocID="{638C32D7-3B90-470E-82B7-A9D2CB2B9F72}" presName="horzOne" presStyleCnt="0"/>
      <dgm:spPr/>
    </dgm:pt>
    <dgm:pt modelId="{905E36FF-CE75-406A-97C8-6840C6E10AEB}" type="pres">
      <dgm:prSet presAssocID="{A0869A96-7980-4784-997B-F031D1066B61}" presName="vertTwo" presStyleCnt="0"/>
      <dgm:spPr/>
    </dgm:pt>
    <dgm:pt modelId="{47B79002-663A-41C7-8C80-94A51B17A57A}" type="pres">
      <dgm:prSet presAssocID="{A0869A96-7980-4784-997B-F031D1066B61}" presName="txTwo" presStyleLbl="node2" presStyleIdx="0" presStyleCnt="1" custScaleX="93804" custLinFactY="-98101" custLinFactNeighborX="-190" custLinFactNeighborY="-100000">
        <dgm:presLayoutVars>
          <dgm:chPref val="3"/>
        </dgm:presLayoutVars>
      </dgm:prSet>
      <dgm:spPr/>
    </dgm:pt>
    <dgm:pt modelId="{E3337021-1ABA-40B4-9CA4-087FC79E7AF3}" type="pres">
      <dgm:prSet presAssocID="{A0869A96-7980-4784-997B-F031D1066B61}" presName="parTransTwo" presStyleCnt="0"/>
      <dgm:spPr/>
    </dgm:pt>
    <dgm:pt modelId="{A8ED495C-C1BB-4079-A54E-F8208C0437B0}" type="pres">
      <dgm:prSet presAssocID="{A0869A96-7980-4784-997B-F031D1066B61}" presName="horzTwo" presStyleCnt="0"/>
      <dgm:spPr/>
    </dgm:pt>
    <dgm:pt modelId="{70C6110E-A6A7-4011-806B-C41F76207D26}" type="pres">
      <dgm:prSet presAssocID="{48D425ED-595D-489D-A3EE-624324AEFB92}" presName="vertThree" presStyleCnt="0"/>
      <dgm:spPr/>
    </dgm:pt>
    <dgm:pt modelId="{3E42B49C-588F-452D-8232-54B89D68D821}" type="pres">
      <dgm:prSet presAssocID="{48D425ED-595D-489D-A3EE-624324AEFB92}" presName="txThree" presStyleLbl="node3" presStyleIdx="0" presStyleCnt="2" custScaleX="95706" custLinFactY="7522" custLinFactNeighborX="5503" custLinFactNeighborY="100000">
        <dgm:presLayoutVars>
          <dgm:chPref val="3"/>
        </dgm:presLayoutVars>
      </dgm:prSet>
      <dgm:spPr/>
    </dgm:pt>
    <dgm:pt modelId="{4E93B1F2-CE0F-4471-8424-40008E71D23B}" type="pres">
      <dgm:prSet presAssocID="{48D425ED-595D-489D-A3EE-624324AEFB92}" presName="horzThree" presStyleCnt="0"/>
      <dgm:spPr/>
    </dgm:pt>
    <dgm:pt modelId="{33C1238D-4626-4405-BB36-3C5BBB81750D}" type="pres">
      <dgm:prSet presAssocID="{825B4907-310A-4AD1-8A08-3EC901969DF2}" presName="sibSpaceThree" presStyleCnt="0"/>
      <dgm:spPr/>
    </dgm:pt>
    <dgm:pt modelId="{79C66539-2F6B-47DE-BDD9-C65F799ECC4B}" type="pres">
      <dgm:prSet presAssocID="{C5E0C07E-6B44-461F-9410-907A37C6BD63}" presName="vertThree" presStyleCnt="0"/>
      <dgm:spPr/>
    </dgm:pt>
    <dgm:pt modelId="{144A4790-DF87-4853-AE25-AE0EA912E8E5}" type="pres">
      <dgm:prSet presAssocID="{C5E0C07E-6B44-461F-9410-907A37C6BD63}" presName="txThree" presStyleLbl="node3" presStyleIdx="1" presStyleCnt="2" custScaleX="87833" custLinFactY="100000" custLinFactNeighborX="-1051" custLinFactNeighborY="115421">
        <dgm:presLayoutVars>
          <dgm:chPref val="3"/>
        </dgm:presLayoutVars>
      </dgm:prSet>
      <dgm:spPr/>
    </dgm:pt>
    <dgm:pt modelId="{E35FABFE-0852-454C-9F22-83F566866419}" type="pres">
      <dgm:prSet presAssocID="{C5E0C07E-6B44-461F-9410-907A37C6BD63}" presName="parTransThree" presStyleCnt="0"/>
      <dgm:spPr/>
    </dgm:pt>
    <dgm:pt modelId="{2C76B6E6-A20B-44FA-B0A1-D1D06A6C46E7}" type="pres">
      <dgm:prSet presAssocID="{C5E0C07E-6B44-461F-9410-907A37C6BD63}" presName="horzThree" presStyleCnt="0"/>
      <dgm:spPr/>
    </dgm:pt>
    <dgm:pt modelId="{4C589336-490C-4C45-AA5E-FA1706AA2868}" type="pres">
      <dgm:prSet presAssocID="{36619935-9C69-4997-AF14-9A874EB09F0E}" presName="vertFour" presStyleCnt="0">
        <dgm:presLayoutVars>
          <dgm:chPref val="3"/>
        </dgm:presLayoutVars>
      </dgm:prSet>
      <dgm:spPr/>
    </dgm:pt>
    <dgm:pt modelId="{5C9F1B56-0024-462F-9A32-826E16F56BA7}" type="pres">
      <dgm:prSet presAssocID="{36619935-9C69-4997-AF14-9A874EB09F0E}" presName="txFour" presStyleLbl="node4" presStyleIdx="0" presStyleCnt="1" custScaleX="94339" custLinFactY="117907" custLinFactNeighborX="-94940" custLinFactNeighborY="200000">
        <dgm:presLayoutVars>
          <dgm:chPref val="3"/>
        </dgm:presLayoutVars>
      </dgm:prSet>
      <dgm:spPr/>
    </dgm:pt>
    <dgm:pt modelId="{A88C6B29-1003-4B58-8CB7-711EFAD03265}" type="pres">
      <dgm:prSet presAssocID="{36619935-9C69-4997-AF14-9A874EB09F0E}" presName="horzFour" presStyleCnt="0"/>
      <dgm:spPr/>
    </dgm:pt>
  </dgm:ptLst>
  <dgm:cxnLst>
    <dgm:cxn modelId="{4F951D24-585E-49F2-AFCB-62DF5FA6D17A}" type="presOf" srcId="{A0869A96-7980-4784-997B-F031D1066B61}" destId="{47B79002-663A-41C7-8C80-94A51B17A57A}" srcOrd="0" destOrd="0" presId="urn:microsoft.com/office/officeart/2005/8/layout/architecture"/>
    <dgm:cxn modelId="{F01BD03C-960F-49DB-A6DC-981310346880}" type="presOf" srcId="{36619935-9C69-4997-AF14-9A874EB09F0E}" destId="{5C9F1B56-0024-462F-9A32-826E16F56BA7}" srcOrd="0" destOrd="0" presId="urn:microsoft.com/office/officeart/2005/8/layout/architecture"/>
    <dgm:cxn modelId="{DB1D885C-DDB1-4AA3-825F-E50550D00FCA}" type="presOf" srcId="{48D425ED-595D-489D-A3EE-624324AEFB92}" destId="{3E42B49C-588F-452D-8232-54B89D68D821}" srcOrd="0" destOrd="0" presId="urn:microsoft.com/office/officeart/2005/8/layout/architecture"/>
    <dgm:cxn modelId="{06E68B5E-B62B-409C-906D-4F46AE8EEAD9}" srcId="{B83E6278-D43A-433A-9216-2C9C5D536701}" destId="{638C32D7-3B90-470E-82B7-A9D2CB2B9F72}" srcOrd="0" destOrd="0" parTransId="{980C9722-926F-47EE-99C0-D4C637AF4476}" sibTransId="{1F3297BA-55CE-46F2-B723-C82CD91C4ECC}"/>
    <dgm:cxn modelId="{899CB150-8D60-4984-9329-B25924A7F6FA}" srcId="{A0869A96-7980-4784-997B-F031D1066B61}" destId="{C5E0C07E-6B44-461F-9410-907A37C6BD63}" srcOrd="1" destOrd="0" parTransId="{2A9CF1B8-1E31-4A33-80E8-E72424B892EB}" sibTransId="{42DCD36B-E1D2-48C4-B8EC-3D6F3D6FE564}"/>
    <dgm:cxn modelId="{74B4887F-D255-4AF2-8763-6A8E1A3AEFF6}" srcId="{A0869A96-7980-4784-997B-F031D1066B61}" destId="{48D425ED-595D-489D-A3EE-624324AEFB92}" srcOrd="0" destOrd="0" parTransId="{C5DC016A-2397-425B-924D-D494C80F0A97}" sibTransId="{825B4907-310A-4AD1-8A08-3EC901969DF2}"/>
    <dgm:cxn modelId="{202BFCA2-EA9E-4726-8B49-685CFA1873E6}" srcId="{638C32D7-3B90-470E-82B7-A9D2CB2B9F72}" destId="{A0869A96-7980-4784-997B-F031D1066B61}" srcOrd="0" destOrd="0" parTransId="{F7B21C36-A163-49BA-90CF-01945047B86E}" sibTransId="{9DC36B73-615F-4774-A627-06DEC9C3897E}"/>
    <dgm:cxn modelId="{F97FE0A6-E460-4F99-9A79-719544EA84B9}" type="presOf" srcId="{C5E0C07E-6B44-461F-9410-907A37C6BD63}" destId="{144A4790-DF87-4853-AE25-AE0EA912E8E5}" srcOrd="0" destOrd="0" presId="urn:microsoft.com/office/officeart/2005/8/layout/architecture"/>
    <dgm:cxn modelId="{FA5FC6CD-0965-4B7C-8C5F-2396D3981B83}" type="presOf" srcId="{638C32D7-3B90-470E-82B7-A9D2CB2B9F72}" destId="{30C261F2-6F36-4124-949E-8517DD49AE60}" srcOrd="0" destOrd="0" presId="urn:microsoft.com/office/officeart/2005/8/layout/architecture"/>
    <dgm:cxn modelId="{4FF66BDA-92A9-4037-B3E5-B061526397DE}" type="presOf" srcId="{B83E6278-D43A-433A-9216-2C9C5D536701}" destId="{35848855-63D9-42FD-82E1-43EF241AD8AB}" srcOrd="0" destOrd="0" presId="urn:microsoft.com/office/officeart/2005/8/layout/architecture"/>
    <dgm:cxn modelId="{8CFE90F5-E107-44D0-966F-DF1A14FB54F5}" srcId="{C5E0C07E-6B44-461F-9410-907A37C6BD63}" destId="{36619935-9C69-4997-AF14-9A874EB09F0E}" srcOrd="0" destOrd="0" parTransId="{13DEF0BF-E329-46D4-B3D0-C88C6A2063F6}" sibTransId="{3470539A-BECA-4588-B4FA-33F5DD9EFE8A}"/>
    <dgm:cxn modelId="{38CC4F0D-0810-475A-9A72-E94D4F226526}" type="presParOf" srcId="{35848855-63D9-42FD-82E1-43EF241AD8AB}" destId="{94D412E7-2729-4062-AFEC-E6204783992A}" srcOrd="0" destOrd="0" presId="urn:microsoft.com/office/officeart/2005/8/layout/architecture"/>
    <dgm:cxn modelId="{6378B647-D530-4980-B21F-9C45A4BF993A}" type="presParOf" srcId="{94D412E7-2729-4062-AFEC-E6204783992A}" destId="{30C261F2-6F36-4124-949E-8517DD49AE60}" srcOrd="0" destOrd="0" presId="urn:microsoft.com/office/officeart/2005/8/layout/architecture"/>
    <dgm:cxn modelId="{E545EE7C-046B-4358-BEDA-BDDDFF5C71D8}" type="presParOf" srcId="{94D412E7-2729-4062-AFEC-E6204783992A}" destId="{D9935B23-0397-4AB1-8512-285B0F7A3A50}" srcOrd="1" destOrd="0" presId="urn:microsoft.com/office/officeart/2005/8/layout/architecture"/>
    <dgm:cxn modelId="{A1419238-DD77-47A0-8052-6EDDE5918435}" type="presParOf" srcId="{94D412E7-2729-4062-AFEC-E6204783992A}" destId="{3561AAB2-DE3F-44D1-8FE7-1176F0F3CDCB}" srcOrd="2" destOrd="0" presId="urn:microsoft.com/office/officeart/2005/8/layout/architecture"/>
    <dgm:cxn modelId="{19CC4709-0388-4441-9B2D-C6B43B50827C}" type="presParOf" srcId="{3561AAB2-DE3F-44D1-8FE7-1176F0F3CDCB}" destId="{905E36FF-CE75-406A-97C8-6840C6E10AEB}" srcOrd="0" destOrd="0" presId="urn:microsoft.com/office/officeart/2005/8/layout/architecture"/>
    <dgm:cxn modelId="{91BB5AB4-7A79-44DE-B7FE-43404734C51E}" type="presParOf" srcId="{905E36FF-CE75-406A-97C8-6840C6E10AEB}" destId="{47B79002-663A-41C7-8C80-94A51B17A57A}" srcOrd="0" destOrd="0" presId="urn:microsoft.com/office/officeart/2005/8/layout/architecture"/>
    <dgm:cxn modelId="{EC76DBF9-4D4B-4F28-9431-9B4EF45527FC}" type="presParOf" srcId="{905E36FF-CE75-406A-97C8-6840C6E10AEB}" destId="{E3337021-1ABA-40B4-9CA4-087FC79E7AF3}" srcOrd="1" destOrd="0" presId="urn:microsoft.com/office/officeart/2005/8/layout/architecture"/>
    <dgm:cxn modelId="{88BD730E-6CD0-4E44-91C0-18945BA813D1}" type="presParOf" srcId="{905E36FF-CE75-406A-97C8-6840C6E10AEB}" destId="{A8ED495C-C1BB-4079-A54E-F8208C0437B0}" srcOrd="2" destOrd="0" presId="urn:microsoft.com/office/officeart/2005/8/layout/architecture"/>
    <dgm:cxn modelId="{15F0A8A3-5F2A-4795-B22C-8336D71ED289}" type="presParOf" srcId="{A8ED495C-C1BB-4079-A54E-F8208C0437B0}" destId="{70C6110E-A6A7-4011-806B-C41F76207D26}" srcOrd="0" destOrd="0" presId="urn:microsoft.com/office/officeart/2005/8/layout/architecture"/>
    <dgm:cxn modelId="{240241E7-120A-4A81-90B0-F0434AC2DE2F}" type="presParOf" srcId="{70C6110E-A6A7-4011-806B-C41F76207D26}" destId="{3E42B49C-588F-452D-8232-54B89D68D821}" srcOrd="0" destOrd="0" presId="urn:microsoft.com/office/officeart/2005/8/layout/architecture"/>
    <dgm:cxn modelId="{2686A494-4EED-4ABF-8F47-DEA6D23DE261}" type="presParOf" srcId="{70C6110E-A6A7-4011-806B-C41F76207D26}" destId="{4E93B1F2-CE0F-4471-8424-40008E71D23B}" srcOrd="1" destOrd="0" presId="urn:microsoft.com/office/officeart/2005/8/layout/architecture"/>
    <dgm:cxn modelId="{71F906B8-227F-40A8-9044-27E585BD21A8}" type="presParOf" srcId="{A8ED495C-C1BB-4079-A54E-F8208C0437B0}" destId="{33C1238D-4626-4405-BB36-3C5BBB81750D}" srcOrd="1" destOrd="0" presId="urn:microsoft.com/office/officeart/2005/8/layout/architecture"/>
    <dgm:cxn modelId="{CDC677EF-BAB8-4A61-BD64-6D9AF258A71B}" type="presParOf" srcId="{A8ED495C-C1BB-4079-A54E-F8208C0437B0}" destId="{79C66539-2F6B-47DE-BDD9-C65F799ECC4B}" srcOrd="2" destOrd="0" presId="urn:microsoft.com/office/officeart/2005/8/layout/architecture"/>
    <dgm:cxn modelId="{A67E12FA-0306-40E4-971E-278CB7B837B5}" type="presParOf" srcId="{79C66539-2F6B-47DE-BDD9-C65F799ECC4B}" destId="{144A4790-DF87-4853-AE25-AE0EA912E8E5}" srcOrd="0" destOrd="0" presId="urn:microsoft.com/office/officeart/2005/8/layout/architecture"/>
    <dgm:cxn modelId="{F09EDF7A-B482-4541-ABCB-0FCAED1D7C4E}" type="presParOf" srcId="{79C66539-2F6B-47DE-BDD9-C65F799ECC4B}" destId="{E35FABFE-0852-454C-9F22-83F566866419}" srcOrd="1" destOrd="0" presId="urn:microsoft.com/office/officeart/2005/8/layout/architecture"/>
    <dgm:cxn modelId="{5A883131-9AA8-4F78-95E4-F6AFCAADF7AB}" type="presParOf" srcId="{79C66539-2F6B-47DE-BDD9-C65F799ECC4B}" destId="{2C76B6E6-A20B-44FA-B0A1-D1D06A6C46E7}" srcOrd="2" destOrd="0" presId="urn:microsoft.com/office/officeart/2005/8/layout/architecture"/>
    <dgm:cxn modelId="{1F7E7518-4E10-423F-922D-250E5B9FB7B8}" type="presParOf" srcId="{2C76B6E6-A20B-44FA-B0A1-D1D06A6C46E7}" destId="{4C589336-490C-4C45-AA5E-FA1706AA2868}" srcOrd="0" destOrd="0" presId="urn:microsoft.com/office/officeart/2005/8/layout/architecture"/>
    <dgm:cxn modelId="{A872A212-8FBB-471C-A7AC-5EF048E55492}" type="presParOf" srcId="{4C589336-490C-4C45-AA5E-FA1706AA2868}" destId="{5C9F1B56-0024-462F-9A32-826E16F56BA7}" srcOrd="0" destOrd="0" presId="urn:microsoft.com/office/officeart/2005/8/layout/architecture"/>
    <dgm:cxn modelId="{02AADC33-AE2C-4C8F-BE85-9D6AF997B784}" type="presParOf" srcId="{4C589336-490C-4C45-AA5E-FA1706AA2868}" destId="{A88C6B29-1003-4B58-8CB7-711EFAD03265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E6278-D43A-433A-9216-2C9C5D53670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C32D7-3B90-470E-82B7-A9D2CB2B9F72}">
      <dgm:prSet phldrT="[Text]" custT="1"/>
      <dgm:spPr/>
      <dgm:t>
        <a:bodyPr/>
        <a:lstStyle/>
        <a:p>
          <a:pPr algn="l"/>
          <a:r>
            <a:rPr lang="en-US" sz="2000" dirty="0"/>
            <a:t>1. Source file</a:t>
          </a:r>
        </a:p>
      </dgm:t>
    </dgm:pt>
    <dgm:pt modelId="{1F3297BA-55CE-46F2-B723-C82CD91C4ECC}" type="sibTrans" cxnId="{06E68B5E-B62B-409C-906D-4F46AE8EEAD9}">
      <dgm:prSet/>
      <dgm:spPr/>
      <dgm:t>
        <a:bodyPr/>
        <a:lstStyle/>
        <a:p>
          <a:endParaRPr lang="en-US"/>
        </a:p>
      </dgm:t>
    </dgm:pt>
    <dgm:pt modelId="{980C9722-926F-47EE-99C0-D4C637AF4476}" type="parTrans" cxnId="{06E68B5E-B62B-409C-906D-4F46AE8EEAD9}">
      <dgm:prSet/>
      <dgm:spPr/>
      <dgm:t>
        <a:bodyPr/>
        <a:lstStyle/>
        <a:p>
          <a:endParaRPr lang="en-US"/>
        </a:p>
      </dgm:t>
    </dgm:pt>
    <dgm:pt modelId="{A0869A96-7980-4784-997B-F031D1066B61}">
      <dgm:prSet phldrT="[Text]" custT="1"/>
      <dgm:spPr/>
      <dgm:t>
        <a:bodyPr/>
        <a:lstStyle/>
        <a:p>
          <a:pPr algn="l"/>
          <a:r>
            <a:rPr lang="en-US" sz="2000" dirty="0"/>
            <a:t>2. Assembler</a:t>
          </a:r>
        </a:p>
      </dgm:t>
    </dgm:pt>
    <dgm:pt modelId="{9DC36B73-615F-4774-A627-06DEC9C3897E}" type="sibTrans" cxnId="{202BFCA2-EA9E-4726-8B49-685CFA1873E6}">
      <dgm:prSet/>
      <dgm:spPr/>
      <dgm:t>
        <a:bodyPr/>
        <a:lstStyle/>
        <a:p>
          <a:endParaRPr lang="en-US"/>
        </a:p>
      </dgm:t>
    </dgm:pt>
    <dgm:pt modelId="{F7B21C36-A163-49BA-90CF-01945047B86E}" type="parTrans" cxnId="{202BFCA2-EA9E-4726-8B49-685CFA1873E6}">
      <dgm:prSet/>
      <dgm:spPr/>
      <dgm:t>
        <a:bodyPr/>
        <a:lstStyle/>
        <a:p>
          <a:endParaRPr lang="en-US"/>
        </a:p>
      </dgm:t>
    </dgm:pt>
    <dgm:pt modelId="{48D425ED-595D-489D-A3EE-624324AEFB92}">
      <dgm:prSet phldrT="[Text]" custT="1"/>
      <dgm:spPr/>
      <dgm:t>
        <a:bodyPr/>
        <a:lstStyle/>
        <a:p>
          <a:pPr algn="l"/>
          <a:r>
            <a:rPr lang="en-US" sz="2000" dirty="0"/>
            <a:t>3. Linker</a:t>
          </a:r>
        </a:p>
      </dgm:t>
    </dgm:pt>
    <dgm:pt modelId="{825B4907-310A-4AD1-8A08-3EC901969DF2}" type="sibTrans" cxnId="{74B4887F-D255-4AF2-8763-6A8E1A3AEFF6}">
      <dgm:prSet/>
      <dgm:spPr/>
      <dgm:t>
        <a:bodyPr/>
        <a:lstStyle/>
        <a:p>
          <a:endParaRPr lang="en-US"/>
        </a:p>
      </dgm:t>
    </dgm:pt>
    <dgm:pt modelId="{C5DC016A-2397-425B-924D-D494C80F0A97}" type="parTrans" cxnId="{74B4887F-D255-4AF2-8763-6A8E1A3AEFF6}">
      <dgm:prSet/>
      <dgm:spPr/>
      <dgm:t>
        <a:bodyPr/>
        <a:lstStyle/>
        <a:p>
          <a:endParaRPr lang="en-US"/>
        </a:p>
      </dgm:t>
    </dgm:pt>
    <dgm:pt modelId="{36619935-9C69-4997-AF14-9A874EB09F0E}">
      <dgm:prSet phldrT="[Text]" custT="1"/>
      <dgm:spPr/>
      <dgm:t>
        <a:bodyPr/>
        <a:lstStyle/>
        <a:p>
          <a:pPr algn="l"/>
          <a:r>
            <a:rPr lang="en-US" sz="2000" dirty="0"/>
            <a:t>4. Loader </a:t>
          </a:r>
        </a:p>
      </dgm:t>
    </dgm:pt>
    <dgm:pt modelId="{13DEF0BF-E329-46D4-B3D0-C88C6A2063F6}" type="parTrans" cxnId="{8CFE90F5-E107-44D0-966F-DF1A14FB54F5}">
      <dgm:prSet/>
      <dgm:spPr/>
      <dgm:t>
        <a:bodyPr/>
        <a:lstStyle/>
        <a:p>
          <a:endParaRPr lang="en-US"/>
        </a:p>
      </dgm:t>
    </dgm:pt>
    <dgm:pt modelId="{3470539A-BECA-4588-B4FA-33F5DD9EFE8A}" type="sibTrans" cxnId="{8CFE90F5-E107-44D0-966F-DF1A14FB54F5}">
      <dgm:prSet/>
      <dgm:spPr/>
      <dgm:t>
        <a:bodyPr/>
        <a:lstStyle/>
        <a:p>
          <a:endParaRPr lang="en-US"/>
        </a:p>
      </dgm:t>
    </dgm:pt>
    <dgm:pt modelId="{35848855-63D9-42FD-82E1-43EF241AD8AB}" type="pres">
      <dgm:prSet presAssocID="{B83E6278-D43A-433A-9216-2C9C5D53670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D412E7-2729-4062-AFEC-E6204783992A}" type="pres">
      <dgm:prSet presAssocID="{638C32D7-3B90-470E-82B7-A9D2CB2B9F72}" presName="vertOne" presStyleCnt="0"/>
      <dgm:spPr/>
    </dgm:pt>
    <dgm:pt modelId="{30C261F2-6F36-4124-949E-8517DD49AE60}" type="pres">
      <dgm:prSet presAssocID="{638C32D7-3B90-470E-82B7-A9D2CB2B9F72}" presName="txOne" presStyleLbl="node0" presStyleIdx="0" presStyleCnt="1" custScaleX="93340" custLinFactY="-300000" custLinFactNeighborX="-377" custLinFactNeighborY="-300934">
        <dgm:presLayoutVars>
          <dgm:chPref val="3"/>
        </dgm:presLayoutVars>
      </dgm:prSet>
      <dgm:spPr/>
    </dgm:pt>
    <dgm:pt modelId="{D9935B23-0397-4AB1-8512-285B0F7A3A50}" type="pres">
      <dgm:prSet presAssocID="{638C32D7-3B90-470E-82B7-A9D2CB2B9F72}" presName="parTransOne" presStyleCnt="0"/>
      <dgm:spPr/>
    </dgm:pt>
    <dgm:pt modelId="{3561AAB2-DE3F-44D1-8FE7-1176F0F3CDCB}" type="pres">
      <dgm:prSet presAssocID="{638C32D7-3B90-470E-82B7-A9D2CB2B9F72}" presName="horzOne" presStyleCnt="0"/>
      <dgm:spPr/>
    </dgm:pt>
    <dgm:pt modelId="{905E36FF-CE75-406A-97C8-6840C6E10AEB}" type="pres">
      <dgm:prSet presAssocID="{A0869A96-7980-4784-997B-F031D1066B61}" presName="vertTwo" presStyleCnt="0"/>
      <dgm:spPr/>
    </dgm:pt>
    <dgm:pt modelId="{47B79002-663A-41C7-8C80-94A51B17A57A}" type="pres">
      <dgm:prSet presAssocID="{A0869A96-7980-4784-997B-F031D1066B61}" presName="txTwo" presStyleLbl="node2" presStyleIdx="0" presStyleCnt="1" custScaleX="93804" custLinFactNeighborX="-190" custLinFactNeighborY="-50285">
        <dgm:presLayoutVars>
          <dgm:chPref val="3"/>
        </dgm:presLayoutVars>
      </dgm:prSet>
      <dgm:spPr/>
    </dgm:pt>
    <dgm:pt modelId="{E3337021-1ABA-40B4-9CA4-087FC79E7AF3}" type="pres">
      <dgm:prSet presAssocID="{A0869A96-7980-4784-997B-F031D1066B61}" presName="parTransTwo" presStyleCnt="0"/>
      <dgm:spPr/>
    </dgm:pt>
    <dgm:pt modelId="{A8ED495C-C1BB-4079-A54E-F8208C0437B0}" type="pres">
      <dgm:prSet presAssocID="{A0869A96-7980-4784-997B-F031D1066B61}" presName="horzTwo" presStyleCnt="0"/>
      <dgm:spPr/>
    </dgm:pt>
    <dgm:pt modelId="{70C6110E-A6A7-4011-806B-C41F76207D26}" type="pres">
      <dgm:prSet presAssocID="{48D425ED-595D-489D-A3EE-624324AEFB92}" presName="vertThree" presStyleCnt="0"/>
      <dgm:spPr/>
    </dgm:pt>
    <dgm:pt modelId="{3E42B49C-588F-452D-8232-54B89D68D821}" type="pres">
      <dgm:prSet presAssocID="{48D425ED-595D-489D-A3EE-624324AEFB92}" presName="txThree" presStyleLbl="node3" presStyleIdx="0" presStyleCnt="1" custScaleX="93323" custLinFactY="196997" custLinFactNeighborX="-66" custLinFactNeighborY="200000">
        <dgm:presLayoutVars>
          <dgm:chPref val="3"/>
        </dgm:presLayoutVars>
      </dgm:prSet>
      <dgm:spPr/>
    </dgm:pt>
    <dgm:pt modelId="{0B6409F7-D905-4050-B11D-18B75EE2DBE7}" type="pres">
      <dgm:prSet presAssocID="{48D425ED-595D-489D-A3EE-624324AEFB92}" presName="parTransThree" presStyleCnt="0"/>
      <dgm:spPr/>
    </dgm:pt>
    <dgm:pt modelId="{4E93B1F2-CE0F-4471-8424-40008E71D23B}" type="pres">
      <dgm:prSet presAssocID="{48D425ED-595D-489D-A3EE-624324AEFB92}" presName="horzThree" presStyleCnt="0"/>
      <dgm:spPr/>
    </dgm:pt>
    <dgm:pt modelId="{AA465046-7F13-46DC-A1B1-55213000CD84}" type="pres">
      <dgm:prSet presAssocID="{36619935-9C69-4997-AF14-9A874EB09F0E}" presName="vertFour" presStyleCnt="0">
        <dgm:presLayoutVars>
          <dgm:chPref val="3"/>
        </dgm:presLayoutVars>
      </dgm:prSet>
      <dgm:spPr/>
    </dgm:pt>
    <dgm:pt modelId="{B70E43FB-64CB-4BFB-8325-D92D4283B7ED}" type="pres">
      <dgm:prSet presAssocID="{36619935-9C69-4997-AF14-9A874EB09F0E}" presName="txFour" presStyleLbl="node4" presStyleIdx="0" presStyleCnt="1" custScaleX="93559" custLinFactY="8416" custLinFactNeighborX="-535" custLinFactNeighborY="100000">
        <dgm:presLayoutVars>
          <dgm:chPref val="3"/>
        </dgm:presLayoutVars>
      </dgm:prSet>
      <dgm:spPr/>
    </dgm:pt>
    <dgm:pt modelId="{CE542545-1DAE-4502-8C02-D38596D4A684}" type="pres">
      <dgm:prSet presAssocID="{36619935-9C69-4997-AF14-9A874EB09F0E}" presName="horzFour" presStyleCnt="0"/>
      <dgm:spPr/>
    </dgm:pt>
  </dgm:ptLst>
  <dgm:cxnLst>
    <dgm:cxn modelId="{4F951D24-585E-49F2-AFCB-62DF5FA6D17A}" type="presOf" srcId="{A0869A96-7980-4784-997B-F031D1066B61}" destId="{47B79002-663A-41C7-8C80-94A51B17A57A}" srcOrd="0" destOrd="0" presId="urn:microsoft.com/office/officeart/2005/8/layout/architecture"/>
    <dgm:cxn modelId="{4FD9A15B-1922-491F-9719-5FC9E0F66037}" type="presOf" srcId="{36619935-9C69-4997-AF14-9A874EB09F0E}" destId="{B70E43FB-64CB-4BFB-8325-D92D4283B7ED}" srcOrd="0" destOrd="0" presId="urn:microsoft.com/office/officeart/2005/8/layout/architecture"/>
    <dgm:cxn modelId="{DB1D885C-DDB1-4AA3-825F-E50550D00FCA}" type="presOf" srcId="{48D425ED-595D-489D-A3EE-624324AEFB92}" destId="{3E42B49C-588F-452D-8232-54B89D68D821}" srcOrd="0" destOrd="0" presId="urn:microsoft.com/office/officeart/2005/8/layout/architecture"/>
    <dgm:cxn modelId="{06E68B5E-B62B-409C-906D-4F46AE8EEAD9}" srcId="{B83E6278-D43A-433A-9216-2C9C5D536701}" destId="{638C32D7-3B90-470E-82B7-A9D2CB2B9F72}" srcOrd="0" destOrd="0" parTransId="{980C9722-926F-47EE-99C0-D4C637AF4476}" sibTransId="{1F3297BA-55CE-46F2-B723-C82CD91C4ECC}"/>
    <dgm:cxn modelId="{74B4887F-D255-4AF2-8763-6A8E1A3AEFF6}" srcId="{A0869A96-7980-4784-997B-F031D1066B61}" destId="{48D425ED-595D-489D-A3EE-624324AEFB92}" srcOrd="0" destOrd="0" parTransId="{C5DC016A-2397-425B-924D-D494C80F0A97}" sibTransId="{825B4907-310A-4AD1-8A08-3EC901969DF2}"/>
    <dgm:cxn modelId="{202BFCA2-EA9E-4726-8B49-685CFA1873E6}" srcId="{638C32D7-3B90-470E-82B7-A9D2CB2B9F72}" destId="{A0869A96-7980-4784-997B-F031D1066B61}" srcOrd="0" destOrd="0" parTransId="{F7B21C36-A163-49BA-90CF-01945047B86E}" sibTransId="{9DC36B73-615F-4774-A627-06DEC9C3897E}"/>
    <dgm:cxn modelId="{FA5FC6CD-0965-4B7C-8C5F-2396D3981B83}" type="presOf" srcId="{638C32D7-3B90-470E-82B7-A9D2CB2B9F72}" destId="{30C261F2-6F36-4124-949E-8517DD49AE60}" srcOrd="0" destOrd="0" presId="urn:microsoft.com/office/officeart/2005/8/layout/architecture"/>
    <dgm:cxn modelId="{4FF66BDA-92A9-4037-B3E5-B061526397DE}" type="presOf" srcId="{B83E6278-D43A-433A-9216-2C9C5D536701}" destId="{35848855-63D9-42FD-82E1-43EF241AD8AB}" srcOrd="0" destOrd="0" presId="urn:microsoft.com/office/officeart/2005/8/layout/architecture"/>
    <dgm:cxn modelId="{8CFE90F5-E107-44D0-966F-DF1A14FB54F5}" srcId="{48D425ED-595D-489D-A3EE-624324AEFB92}" destId="{36619935-9C69-4997-AF14-9A874EB09F0E}" srcOrd="0" destOrd="0" parTransId="{13DEF0BF-E329-46D4-B3D0-C88C6A2063F6}" sibTransId="{3470539A-BECA-4588-B4FA-33F5DD9EFE8A}"/>
    <dgm:cxn modelId="{38CC4F0D-0810-475A-9A72-E94D4F226526}" type="presParOf" srcId="{35848855-63D9-42FD-82E1-43EF241AD8AB}" destId="{94D412E7-2729-4062-AFEC-E6204783992A}" srcOrd="0" destOrd="0" presId="urn:microsoft.com/office/officeart/2005/8/layout/architecture"/>
    <dgm:cxn modelId="{6378B647-D530-4980-B21F-9C45A4BF993A}" type="presParOf" srcId="{94D412E7-2729-4062-AFEC-E6204783992A}" destId="{30C261F2-6F36-4124-949E-8517DD49AE60}" srcOrd="0" destOrd="0" presId="urn:microsoft.com/office/officeart/2005/8/layout/architecture"/>
    <dgm:cxn modelId="{E545EE7C-046B-4358-BEDA-BDDDFF5C71D8}" type="presParOf" srcId="{94D412E7-2729-4062-AFEC-E6204783992A}" destId="{D9935B23-0397-4AB1-8512-285B0F7A3A50}" srcOrd="1" destOrd="0" presId="urn:microsoft.com/office/officeart/2005/8/layout/architecture"/>
    <dgm:cxn modelId="{A1419238-DD77-47A0-8052-6EDDE5918435}" type="presParOf" srcId="{94D412E7-2729-4062-AFEC-E6204783992A}" destId="{3561AAB2-DE3F-44D1-8FE7-1176F0F3CDCB}" srcOrd="2" destOrd="0" presId="urn:microsoft.com/office/officeart/2005/8/layout/architecture"/>
    <dgm:cxn modelId="{19CC4709-0388-4441-9B2D-C6B43B50827C}" type="presParOf" srcId="{3561AAB2-DE3F-44D1-8FE7-1176F0F3CDCB}" destId="{905E36FF-CE75-406A-97C8-6840C6E10AEB}" srcOrd="0" destOrd="0" presId="urn:microsoft.com/office/officeart/2005/8/layout/architecture"/>
    <dgm:cxn modelId="{91BB5AB4-7A79-44DE-B7FE-43404734C51E}" type="presParOf" srcId="{905E36FF-CE75-406A-97C8-6840C6E10AEB}" destId="{47B79002-663A-41C7-8C80-94A51B17A57A}" srcOrd="0" destOrd="0" presId="urn:microsoft.com/office/officeart/2005/8/layout/architecture"/>
    <dgm:cxn modelId="{EC76DBF9-4D4B-4F28-9431-9B4EF45527FC}" type="presParOf" srcId="{905E36FF-CE75-406A-97C8-6840C6E10AEB}" destId="{E3337021-1ABA-40B4-9CA4-087FC79E7AF3}" srcOrd="1" destOrd="0" presId="urn:microsoft.com/office/officeart/2005/8/layout/architecture"/>
    <dgm:cxn modelId="{88BD730E-6CD0-4E44-91C0-18945BA813D1}" type="presParOf" srcId="{905E36FF-CE75-406A-97C8-6840C6E10AEB}" destId="{A8ED495C-C1BB-4079-A54E-F8208C0437B0}" srcOrd="2" destOrd="0" presId="urn:microsoft.com/office/officeart/2005/8/layout/architecture"/>
    <dgm:cxn modelId="{15F0A8A3-5F2A-4795-B22C-8336D71ED289}" type="presParOf" srcId="{A8ED495C-C1BB-4079-A54E-F8208C0437B0}" destId="{70C6110E-A6A7-4011-806B-C41F76207D26}" srcOrd="0" destOrd="0" presId="urn:microsoft.com/office/officeart/2005/8/layout/architecture"/>
    <dgm:cxn modelId="{240241E7-120A-4A81-90B0-F0434AC2DE2F}" type="presParOf" srcId="{70C6110E-A6A7-4011-806B-C41F76207D26}" destId="{3E42B49C-588F-452D-8232-54B89D68D821}" srcOrd="0" destOrd="0" presId="urn:microsoft.com/office/officeart/2005/8/layout/architecture"/>
    <dgm:cxn modelId="{A00995E3-F1BA-4275-9289-88AF2E70EF72}" type="presParOf" srcId="{70C6110E-A6A7-4011-806B-C41F76207D26}" destId="{0B6409F7-D905-4050-B11D-18B75EE2DBE7}" srcOrd="1" destOrd="0" presId="urn:microsoft.com/office/officeart/2005/8/layout/architecture"/>
    <dgm:cxn modelId="{2686A494-4EED-4ABF-8F47-DEA6D23DE261}" type="presParOf" srcId="{70C6110E-A6A7-4011-806B-C41F76207D26}" destId="{4E93B1F2-CE0F-4471-8424-40008E71D23B}" srcOrd="2" destOrd="0" presId="urn:microsoft.com/office/officeart/2005/8/layout/architecture"/>
    <dgm:cxn modelId="{43F3444D-EC7D-488C-9887-B0FA10385AA4}" type="presParOf" srcId="{4E93B1F2-CE0F-4471-8424-40008E71D23B}" destId="{AA465046-7F13-46DC-A1B1-55213000CD84}" srcOrd="0" destOrd="0" presId="urn:microsoft.com/office/officeart/2005/8/layout/architecture"/>
    <dgm:cxn modelId="{07E24FC0-CECF-46A4-92F8-5120E12AB11B}" type="presParOf" srcId="{AA465046-7F13-46DC-A1B1-55213000CD84}" destId="{B70E43FB-64CB-4BFB-8325-D92D4283B7ED}" srcOrd="0" destOrd="0" presId="urn:microsoft.com/office/officeart/2005/8/layout/architecture"/>
    <dgm:cxn modelId="{7576B016-3F86-4F15-A86E-791FC703096F}" type="presParOf" srcId="{AA465046-7F13-46DC-A1B1-55213000CD84}" destId="{CE542545-1DAE-4502-8C02-D38596D4A68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261F2-6F36-4124-949E-8517DD49AE60}">
      <dsp:nvSpPr>
        <dsp:cNvPr id="0" name=""/>
        <dsp:cNvSpPr/>
      </dsp:nvSpPr>
      <dsp:spPr>
        <a:xfrm>
          <a:off x="228780" y="0"/>
          <a:ext cx="7305308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Parentheses ()</a:t>
          </a:r>
        </a:p>
      </dsp:txBody>
      <dsp:txXfrm>
        <a:off x="275689" y="46909"/>
        <a:ext cx="7211490" cy="1507773"/>
      </dsp:txXfrm>
    </dsp:sp>
    <dsp:sp modelId="{47B79002-663A-41C7-8C80-94A51B17A57A}">
      <dsp:nvSpPr>
        <dsp:cNvPr id="0" name=""/>
        <dsp:cNvSpPr/>
      </dsp:nvSpPr>
      <dsp:spPr>
        <a:xfrm>
          <a:off x="228858" y="1737352"/>
          <a:ext cx="7334453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Unary plus, minus +, -</a:t>
          </a:r>
        </a:p>
      </dsp:txBody>
      <dsp:txXfrm>
        <a:off x="275767" y="1784261"/>
        <a:ext cx="7240635" cy="1507773"/>
      </dsp:txXfrm>
    </dsp:sp>
    <dsp:sp modelId="{3E42B49C-588F-452D-8232-54B89D68D821}">
      <dsp:nvSpPr>
        <dsp:cNvPr id="0" name=""/>
        <dsp:cNvSpPr/>
      </dsp:nvSpPr>
      <dsp:spPr>
        <a:xfrm>
          <a:off x="237380" y="3429002"/>
          <a:ext cx="3837412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Multiply, Divide *, /</a:t>
          </a:r>
        </a:p>
      </dsp:txBody>
      <dsp:txXfrm>
        <a:off x="284289" y="3475911"/>
        <a:ext cx="3743594" cy="1507773"/>
      </dsp:txXfrm>
    </dsp:sp>
    <dsp:sp modelId="{144A4790-DF87-4853-AE25-AE0EA912E8E5}">
      <dsp:nvSpPr>
        <dsp:cNvPr id="0" name=""/>
        <dsp:cNvSpPr/>
      </dsp:nvSpPr>
      <dsp:spPr>
        <a:xfrm>
          <a:off x="4110838" y="3428999"/>
          <a:ext cx="3521737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Modulus MOD</a:t>
          </a:r>
        </a:p>
      </dsp:txBody>
      <dsp:txXfrm>
        <a:off x="4157747" y="3475908"/>
        <a:ext cx="3427919" cy="1507773"/>
      </dsp:txXfrm>
    </dsp:sp>
    <dsp:sp modelId="{5C9F1B56-0024-462F-9A32-826E16F56BA7}">
      <dsp:nvSpPr>
        <dsp:cNvPr id="0" name=""/>
        <dsp:cNvSpPr/>
      </dsp:nvSpPr>
      <dsp:spPr>
        <a:xfrm>
          <a:off x="215848" y="5092545"/>
          <a:ext cx="3782601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Add, Subtract +, - </a:t>
          </a:r>
        </a:p>
      </dsp:txBody>
      <dsp:txXfrm>
        <a:off x="262757" y="5139454"/>
        <a:ext cx="3688783" cy="1507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261F2-6F36-4124-949E-8517DD49AE60}">
      <dsp:nvSpPr>
        <dsp:cNvPr id="0" name=""/>
        <dsp:cNvSpPr/>
      </dsp:nvSpPr>
      <dsp:spPr>
        <a:xfrm>
          <a:off x="234573" y="503"/>
          <a:ext cx="7293814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Source file</a:t>
          </a:r>
        </a:p>
      </dsp:txBody>
      <dsp:txXfrm>
        <a:off x="280578" y="46508"/>
        <a:ext cx="7201804" cy="1478702"/>
      </dsp:txXfrm>
    </dsp:sp>
    <dsp:sp modelId="{47B79002-663A-41C7-8C80-94A51B17A57A}">
      <dsp:nvSpPr>
        <dsp:cNvPr id="0" name=""/>
        <dsp:cNvSpPr/>
      </dsp:nvSpPr>
      <dsp:spPr>
        <a:xfrm>
          <a:off x="238241" y="3299005"/>
          <a:ext cx="7315763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Assembler</a:t>
          </a:r>
        </a:p>
      </dsp:txBody>
      <dsp:txXfrm>
        <a:off x="284246" y="3345010"/>
        <a:ext cx="7223753" cy="1478702"/>
      </dsp:txXfrm>
    </dsp:sp>
    <dsp:sp modelId="{3E42B49C-588F-452D-8232-54B89D68D821}">
      <dsp:nvSpPr>
        <dsp:cNvPr id="0" name=""/>
        <dsp:cNvSpPr/>
      </dsp:nvSpPr>
      <dsp:spPr>
        <a:xfrm>
          <a:off x="280883" y="4979246"/>
          <a:ext cx="7249861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Linker</a:t>
          </a:r>
        </a:p>
      </dsp:txBody>
      <dsp:txXfrm>
        <a:off x="326888" y="5025251"/>
        <a:ext cx="7157851" cy="1478702"/>
      </dsp:txXfrm>
    </dsp:sp>
    <dsp:sp modelId="{B70E43FB-64CB-4BFB-8325-D92D4283B7ED}">
      <dsp:nvSpPr>
        <dsp:cNvPr id="0" name=""/>
        <dsp:cNvSpPr/>
      </dsp:nvSpPr>
      <dsp:spPr>
        <a:xfrm>
          <a:off x="235281" y="1704381"/>
          <a:ext cx="7268195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Loader </a:t>
          </a:r>
        </a:p>
      </dsp:txBody>
      <dsp:txXfrm>
        <a:off x="281286" y="1750386"/>
        <a:ext cx="7176185" cy="1478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07DE-0534-4318-9CA3-2FA56016C4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07DE-0534-4318-9CA3-2FA56016C4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9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DATA TRANSFERS IN ASSEMBLY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t">
            <a:normAutofit/>
          </a:bodyPr>
          <a:lstStyle/>
          <a:p>
            <a:pPr algn="ctr"/>
            <a:r>
              <a:rPr lang="en-US" sz="4400" dirty="0"/>
              <a:t>Assembling, Linking and Running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46BD5A-8D42-4555-AA2F-11FEC94FD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328878"/>
              </p:ext>
            </p:extLst>
          </p:nvPr>
        </p:nvGraphicFramePr>
        <p:xfrm>
          <a:off x="4370118" y="122829"/>
          <a:ext cx="7821882" cy="6598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08435B3-787B-4F1A-83B7-7589346B232D}"/>
              </a:ext>
            </a:extLst>
          </p:cNvPr>
          <p:cNvSpPr txBox="1">
            <a:spLocks/>
          </p:cNvSpPr>
          <p:nvPr/>
        </p:nvSpPr>
        <p:spPr>
          <a:xfrm>
            <a:off x="457200" y="3360420"/>
            <a:ext cx="3200400" cy="3361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62FE40-3EC8-466F-8560-0477C4EC95E2}"/>
              </a:ext>
            </a:extLst>
          </p:cNvPr>
          <p:cNvSpPr txBox="1">
            <a:spLocks/>
          </p:cNvSpPr>
          <p:nvPr/>
        </p:nvSpPr>
        <p:spPr>
          <a:xfrm>
            <a:off x="457200" y="2880359"/>
            <a:ext cx="3200400" cy="336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000" dirty="0"/>
              <a:t>Write the program as source file </a:t>
            </a:r>
          </a:p>
          <a:p>
            <a:pPr marL="457200" indent="-457200">
              <a:buAutoNum type="arabicPeriod"/>
            </a:pPr>
            <a:r>
              <a:rPr lang="en-US" sz="2000" dirty="0"/>
              <a:t>Assembler creates and object file out of the source file</a:t>
            </a:r>
          </a:p>
          <a:p>
            <a:pPr marL="457200" indent="-457200">
              <a:buAutoNum type="arabicPeriod"/>
            </a:pPr>
            <a:r>
              <a:rPr lang="en-US" sz="2000" dirty="0"/>
              <a:t>Linker copies the procedures from link libraries and combines then with object file and crates an executable file</a:t>
            </a:r>
          </a:p>
          <a:p>
            <a:pPr marL="457200" indent="-457200">
              <a:buAutoNum type="arabicPeriod"/>
            </a:pPr>
            <a:r>
              <a:rPr lang="en-US" sz="2000" dirty="0"/>
              <a:t>Loader reads the  executable file into memory and redirects the CPU to program’s starting address</a:t>
            </a:r>
          </a:p>
        </p:txBody>
      </p:sp>
    </p:spTree>
    <p:extLst>
      <p:ext uri="{BB962C8B-B14F-4D97-AF65-F5344CB8AC3E}">
        <p14:creationId xmlns:p14="http://schemas.microsoft.com/office/powerpoint/2010/main" val="4323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DEFINITING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directives allocate the corresponding space to the identifier/variables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 BYTE 10 //ALLOCATE 8-BIT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VAR2 SBYTE 10 //8-BIT SIGNED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VAR3 WORD 10 //16-BIT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VAR4 SWORD 10 //16-BIT SIGNED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VAR5 DWORD 10 //32-BIT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VAR6 SDWORD //32-BIT SIGNED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VAR7 FWORD //48-BIT FAR POINTER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VAR8 QWORD //64-BIT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VAR9 TBYTE //80-BIT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VAR10 REAL4 //32-BIT IEEE SHORT REAL (1-BIT SIGNED + 8-BIT EXPONENT + 32-BIT MANTISSA)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VAR11 REAL8 //64-BIT IEEE LONG REAL (1-BIT SIGNED + 11-BIT EXPONENT + 52-BIT MANTISSA)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VAR12 REAL10 //80-BIT IEEE EXTENDED REAL (1-BIT SIGNED + 15-BIT EXPONENT + 1-BIT INTEGER + 63-BIT MANTISSA)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VAR13 DB //8-BIT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VAR14 DW //16-BIT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VAR15 DD //32-BIT OR REAL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VAR16 DQ //64-BIT OR REAL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VAR17 DT //80-BIT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BYTE AND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BYTE 10 //ALLOCATE 8-BIT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SBYTE 10 //8-BIT SIGNED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BYTE ? //UN-INITIALIZED, TO-BE ASSIGNED AT RUN-TIME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VAR4 	DB 10 //OLD-SCHOOL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VAR5	BYTE “Hello-world”,0 //A NULL terminated string with double-quotes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VAR6	BYTE ‘Bye-world”,0 //Another NULL terminal string with single-quotes</a:t>
            </a:r>
          </a:p>
          <a:p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BYTE 10, 11, 12 //1-D Array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SBYTE 20, 21, 22 //2-D Matrix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BYTE 23, 24, 25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SBYTE 26, 27, 28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BYTE 10 DUP (0) //allocates 10-BYTES and set all bytes to zero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BYTE 10 DUP (?) //allocates 10-BYTES, un-initialized </a:t>
            </a:r>
          </a:p>
          <a:p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3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WORD AND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WORD  10  //ALLOCATE 16-BIT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SWORD 10  //16-BIT SIGNED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WORD  ?   //UN-INITIALIZED, TO-BE ASSIGNED AT RUN-TIME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VAR4 	DW    10  //OLD-SCHOOL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WORD 10, 11, 12  //1-D Array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SWORD 20, 21, 22 //2-D Matrix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WORD 23, 24, 25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SWORD 26, 27, 28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WORD 10 DUP (0)  //allocates 10-WORDS and set all WORDs to zero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WORD 10 DUP (?)  //allocates 10-WORDS, un-initialized</a:t>
            </a:r>
          </a:p>
        </p:txBody>
      </p:sp>
    </p:spTree>
    <p:extLst>
      <p:ext uri="{BB962C8B-B14F-4D97-AF65-F5344CB8AC3E}">
        <p14:creationId xmlns:p14="http://schemas.microsoft.com/office/powerpoint/2010/main" val="25686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DWORD AND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DWORD  10  //ALLOCATE 32-BIT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SDWORD 10  //32-BIT SIGNED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DWORD  ?   //UN-INITIALIZED, TO-BE ASSIGNED AT RUN-TIME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VAR4 	DD    10   //OLD-SCHOOL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DWORD 10, 11, 12  //1-D Array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SDWORD 20, 21, 22 //2-D Matrix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DWORD 23, 24, 25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SDWORD 26, 27, 28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DWORD 10 DUP (0)  //allocates 10-DWORDS and set all DWORDs to zero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DWORD 10 DUP (?)  //allocates 10-DWORDS, un-initialized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6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QWORD AND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QWORD  10  //ALLOCATE 64-BIT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QWORD  ?   //UN-INITIALIZED, TO-BE ASSIGNED AT RUN-TIME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DQ    10   //OLD-SCHOOL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QWORD 10, 11, 12  //1-D Array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QWORD 20, 21, 22 //2-D Matrix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QWORD 23, 24, 25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QWORD 26, 27, 28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QWORD 10 DUP (0)  //allocates 10-QWORDS and set all QWORDs to zero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QWORD 10 DUP (?)  //allocates 10-QWORDS, un-initialized</a:t>
            </a:r>
          </a:p>
        </p:txBody>
      </p:sp>
    </p:spTree>
    <p:extLst>
      <p:ext uri="{BB962C8B-B14F-4D97-AF65-F5344CB8AC3E}">
        <p14:creationId xmlns:p14="http://schemas.microsoft.com/office/powerpoint/2010/main" val="1990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Autofit/>
          </a:bodyPr>
          <a:lstStyle/>
          <a:p>
            <a:r>
              <a:rPr lang="en-US" sz="3600" dirty="0"/>
              <a:t>TBYTE/PACKED BCD(BINARY CODED DECIMAL)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10-BYTES or 80-BIT //size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each half-byte of lower 9-bytes contains a single decimal digit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the highest bit of the highest byte contains sign-bit 0/1 (+/-)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lower 7-bits of the highest bytes are not used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+999999999999999999 //18-digits, max value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-999999999999999999 //18-digits, min value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encourage the reader to figure out how BCD can be used in LED-display.</a:t>
            </a:r>
          </a:p>
        </p:txBody>
      </p:sp>
    </p:spTree>
    <p:extLst>
      <p:ext uri="{BB962C8B-B14F-4D97-AF65-F5344CB8AC3E}">
        <p14:creationId xmlns:p14="http://schemas.microsoft.com/office/powerpoint/2010/main" val="6968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REAL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REAL4  	1.0  //4-BYTE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DD  	1.0  //4-BYTE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REAL8  	?    //8-BYTE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VAR4 	DQ  	?    //8-BYTE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VAR5 	REAL10  1.0  //10-BYTE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VAR6 	DT  	1.0  //10-BYTE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REAL4 1.0, 1.1, 1.2  	//1-D Array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REAL4 2.0, 2.1, 2.2 	//2-D Matrix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REAL8 2.3, 2.4, 2.5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REAL10 2.6, 2.7, 2.8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REAL4 1.0 DUP (0)  //allocates 10-REAL4 and set all REAL4 to zero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REAL4 1.0 DUP (?)  //allocates 10-REAL4, un-initialized</a:t>
            </a:r>
          </a:p>
        </p:txBody>
      </p:sp>
    </p:spTree>
    <p:extLst>
      <p:ext uri="{BB962C8B-B14F-4D97-AF65-F5344CB8AC3E}">
        <p14:creationId xmlns:p14="http://schemas.microsoft.com/office/powerpoint/2010/main" val="36534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LITTLE-ENDIAN VS BIG-ENDIAN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pPr marL="635508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 STORES/RETRIEVE LEAST SIGNIFICANT BYTE FIRST //LITTLE</a:t>
            </a:r>
          </a:p>
          <a:p>
            <a:pPr marL="635508" lvl="1" indent="-342900">
              <a:buFont typeface="+mj-lt"/>
              <a:buAutoNum type="arabicPeriod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5508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 STORES /RETRIEVE THE MOST SIGNIFICANT BYTE FIRST //BIG</a:t>
            </a:r>
          </a:p>
          <a:p>
            <a:pPr marL="635508" lvl="1" indent="-342900">
              <a:buFont typeface="+mj-lt"/>
              <a:buAutoNum type="arabicPeriod"/>
            </a:pP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2608" lvl="1" indent="0">
              <a:buNone/>
            </a:pP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627E3-E562-4022-BE66-350030CE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66" y="2459439"/>
            <a:ext cx="6782937" cy="27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SYMBOLIC CONSTANTS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associating an identifier with an integer, text, etc.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10 //no symbolic constant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10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</a:t>
            </a:r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//using symbolic constant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Symbolic constants allows more maintainable programs, like storing value of PI = 3.14 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4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INTEGER LITERALS/CONSTANTS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types of representations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//decimal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10d //decimal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10b //binary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10q //octal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10o //octal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10h //hexadecimal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0a10h //hexadecimal, a hexadecimal literal beginning with a letter must have a leading 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Assembler defined Symbolic constants: $, EQU and TEXTEQU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 string length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"Hello-world"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tmpLen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</a:t>
            </a:r>
            <a:r>
              <a:rPr lang="en-US" sz="1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Defining symbols as constants throughout the program //no re-definition allowed</a:t>
            </a:r>
          </a:p>
          <a:p>
            <a:r>
              <a:rPr lang="en-US" sz="1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 EQU &lt;3.14&gt;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</a:t>
            </a:r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textmacro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//tiny code-chunks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addTenEAX</a:t>
            </a:r>
            <a:r>
              <a:rPr lang="en-US" sz="1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TEXTEQU &lt;add eax, 10&gt;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Both these .code segments are same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.code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eax, 10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.code 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addTenEAX</a:t>
            </a: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Even-odd</a:t>
            </a:r>
          </a:p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https://github.com/shankar-ray/Assembly-Language-Tutorials-for-Windows/tree/master/03%20Assembly%20Language</a:t>
            </a: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Arithmetic Operators Precedence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46BD5A-8D42-4555-AA2F-11FEC94FD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709502"/>
              </p:ext>
            </p:extLst>
          </p:nvPr>
        </p:nvGraphicFramePr>
        <p:xfrm>
          <a:off x="4370118" y="1"/>
          <a:ext cx="7821882" cy="6721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8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8" y="450518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REAL NUMBER/FLOATING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1" y="1650219"/>
            <a:ext cx="9972675" cy="447762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32-BIT FORMAT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1-BIT //SIGN BIT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8-BIT //EXPONENT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23-BIT //MANTISSA</a:t>
            </a:r>
          </a:p>
          <a:p>
            <a:pPr lvl="1"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WRITTEN IN PROGRAM AS //[sign]integer.[integer][exponent]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-10.1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-3.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+15.8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data is stored as binary in the memory, we use 32-bit IEEE format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12.375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stored as 01000001010001100000000000000000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1" y="634620"/>
            <a:ext cx="9972675" cy="5629701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TAKE OUT THE INTEGER PART INTO BINARY //12D -&gt; 1100B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ALGORITHM	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TMP = FRACTIONAL PART //.375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TMP *= 2 //0.750 // TAKE OUT THE INTEGRAL PART FROM TMP =&gt; 0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WHILE TMP = ZERO // DO ABOVE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// 2*0.750 = 1.500 =&gt; TAKE OUT 1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// 2*0.500 = 1.000 =&gt; TAKE OUT 1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12.375D BECOME 1100.011B // 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3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IEEE REPRESENTATION OF 1100.011B IS 1.100011B x 2</a:t>
            </a:r>
            <a:r>
              <a:rPr lang="en-US" sz="1200" baseline="30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EXPONENT 3 BECOMES 3+127(8-BIT SIGNED) = 130D = 10000010B //8-BIT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MANTISSA 100011B BECOMES 10001100000000000000000B //23-BIT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SIGN-BIT //1-BIT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2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01000001010001100000000000000000B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 SIGN-BIT + EXPONENT + MANTISSA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6" y="82171"/>
            <a:ext cx="8361363" cy="40914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HOW THE HECK </a:t>
            </a:r>
            <a:r>
              <a:rPr lang="en-US" sz="2000" b="1" dirty="0">
                <a:solidFill>
                  <a:schemeClr val="tx1"/>
                </a:solidFill>
              </a:rPr>
              <a:t>12.375</a:t>
            </a:r>
            <a:r>
              <a:rPr lang="en-US" sz="2000" b="1" dirty="0"/>
              <a:t>D </a:t>
            </a:r>
            <a:r>
              <a:rPr lang="en-US" sz="2000" dirty="0"/>
              <a:t>is stored as </a:t>
            </a:r>
            <a:r>
              <a:rPr lang="en-US" sz="2000" b="1" dirty="0">
                <a:solidFill>
                  <a:schemeClr val="tx1"/>
                </a:solidFill>
              </a:rPr>
              <a:t>01000001010001100000000000000000</a:t>
            </a:r>
            <a:r>
              <a:rPr lang="en-US" sz="2000" b="1" dirty="0"/>
              <a:t>B 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16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00993" y="267909"/>
            <a:ext cx="8361363" cy="40914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WTF!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CC3913C0-0BE6-4699-A8BF-1ED648DB1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1618188"/>
            <a:ext cx="4819650" cy="362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1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50" y="438272"/>
            <a:ext cx="8361229" cy="55246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CHARACTER LITERALS/CONSTANTS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7998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INSIDE SINGLE/DOUBLE QUOTS AS A, B, C, ETC.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AS BINARY IN THE MEMORY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E4988B-F5A4-4068-A3A1-D37DD90D997D}"/>
              </a:ext>
            </a:extLst>
          </p:cNvPr>
          <p:cNvSpPr txBox="1">
            <a:spLocks/>
          </p:cNvSpPr>
          <p:nvPr/>
        </p:nvSpPr>
        <p:spPr>
          <a:xfrm>
            <a:off x="1150349" y="2654375"/>
            <a:ext cx="8361229" cy="552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STRING LITERALS/CONSTANTS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772079-06F0-4136-95B4-B397248A9B97}"/>
              </a:ext>
            </a:extLst>
          </p:cNvPr>
          <p:cNvSpPr txBox="1">
            <a:spLocks/>
          </p:cNvSpPr>
          <p:nvPr/>
        </p:nvSpPr>
        <p:spPr>
          <a:xfrm>
            <a:off x="1150351" y="3429000"/>
            <a:ext cx="9972574" cy="54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 OF CHARACTER LITERALS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0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IDENTIFIERS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8001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CAN BE A VARIALBLE, A CONSTANT, A PROCEDURE OR A LABEL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E4988B-F5A4-4068-A3A1-D37DD90D997D}"/>
              </a:ext>
            </a:extLst>
          </p:cNvPr>
          <p:cNvSpPr txBox="1">
            <a:spLocks/>
          </p:cNvSpPr>
          <p:nvPr/>
        </p:nvSpPr>
        <p:spPr>
          <a:xfrm>
            <a:off x="1150215" y="2668022"/>
            <a:ext cx="8361229" cy="552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DIRECTIVES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772079-06F0-4136-95B4-B397248A9B97}"/>
              </a:ext>
            </a:extLst>
          </p:cNvPr>
          <p:cNvSpPr txBox="1">
            <a:spLocks/>
          </p:cNvSpPr>
          <p:nvPr/>
        </p:nvSpPr>
        <p:spPr>
          <a:xfrm>
            <a:off x="1150351" y="3429000"/>
            <a:ext cx="9972574" cy="189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LIKE COMMANDS TO THE ASSEMBLER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 BYTE 127 //this reserves space of 1-BYTE for var1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.data //program segment/section to define variables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.data? //segment contains un-initialized data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.code //segment containing instructions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195279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FORMAT - [label:] mnemonic [operands] [;comment] // ANYTHING INSIDE SQUARE BRACKETS IS OPTIONAL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LETS SEE SOME SAMPLE INSTRUCTIONS WITH 0, 1, 2 AND 3 OPERANDS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STC //SET CARRY FLAG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 EAX //INCREMENT EAX BY 1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5 //STORE 5 IN EAX REGISTER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IMUL EAX, EBX, 5 //MULTIPLY EBX BY 5 AND STORE IN EAX REGISTER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3425</TotalTime>
  <Words>739</Words>
  <Application>Microsoft Office PowerPoint</Application>
  <PresentationFormat>Widescreen</PresentationFormat>
  <Paragraphs>236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Retrospect</vt:lpstr>
      <vt:lpstr>DATA TRANSFERS IN ASSEMBLY</vt:lpstr>
      <vt:lpstr>INTEGER LITERALS/CONSTANTS</vt:lpstr>
      <vt:lpstr>Arithmetic Operators Precedence</vt:lpstr>
      <vt:lpstr>REAL NUMBER/FLOATING POINT</vt:lpstr>
      <vt:lpstr>HOW THE HECK 12.375D is stored as 01000001010001100000000000000000B !</vt:lpstr>
      <vt:lpstr>WTF!</vt:lpstr>
      <vt:lpstr>CHARACTER LITERALS/CONSTANTS</vt:lpstr>
      <vt:lpstr>IDENTIFIERS</vt:lpstr>
      <vt:lpstr>INSTRUCTIONS</vt:lpstr>
      <vt:lpstr>Assembling, Linking and Running</vt:lpstr>
      <vt:lpstr>DEFINITING DATA</vt:lpstr>
      <vt:lpstr>BYTE AND FRIENDS</vt:lpstr>
      <vt:lpstr>WORD AND FRIENDS</vt:lpstr>
      <vt:lpstr>DWORD AND FRIENDS</vt:lpstr>
      <vt:lpstr>QWORD AND FRIENDS</vt:lpstr>
      <vt:lpstr>TBYTE/PACKED BCD(BINARY CODED DECIMAL)</vt:lpstr>
      <vt:lpstr>REAL FRIENDS</vt:lpstr>
      <vt:lpstr>LITTLE-ENDIAN VS BIG-ENDIAN</vt:lpstr>
      <vt:lpstr>SYMBOLIC CONSTANTS</vt:lpstr>
      <vt:lpstr>CONT.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227</cp:revision>
  <dcterms:created xsi:type="dcterms:W3CDTF">2018-03-10T09:30:09Z</dcterms:created>
  <dcterms:modified xsi:type="dcterms:W3CDTF">2018-03-24T11:37:27Z</dcterms:modified>
</cp:coreProperties>
</file>