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4"/>
  </p:notesMasterIdLst>
  <p:sldIdLst>
    <p:sldId id="257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MS-WINDOWS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4495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Tahoma</vt:lpstr>
      <vt:lpstr>Retrospect</vt:lpstr>
      <vt:lpstr>MS-WINDOWS PROGRAMMING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341</cp:revision>
  <dcterms:created xsi:type="dcterms:W3CDTF">2018-03-10T09:30:09Z</dcterms:created>
  <dcterms:modified xsi:type="dcterms:W3CDTF">2018-04-10T20:15:08Z</dcterms:modified>
</cp:coreProperties>
</file>