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6"/>
  </p:notesMasterIdLst>
  <p:sldIdLst>
    <p:sldId id="257" r:id="rId2"/>
    <p:sldId id="262" r:id="rId3"/>
    <p:sldId id="295" r:id="rId4"/>
    <p:sldId id="29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62A2-CA51-4DE6-9EB4-2B31184897F4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D07DE-0534-4318-9CA3-2FA56016C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8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5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7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04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13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19A8D2-2616-4635-9C0D-88FB85C3F02D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A8964-0262-47B5-93E9-54605F8AC4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7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409433"/>
            <a:ext cx="8361229" cy="81826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CONDITIONAL PROCESSING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003" y="3725840"/>
            <a:ext cx="9867331" cy="614148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Sangram Kesari Ray &lt;SHANKAR.RAY030@GMAIL.COM&gt;</a:t>
            </a: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1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341336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FLAGS REVISITED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36319"/>
            <a:ext cx="9972675" cy="475058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 FLAGS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OV</a:t>
            </a:r>
            <a:r>
              <a:rPr lang="en-US" sz="1400" dirty="0"/>
              <a:t> //OVERFLOW 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PL</a:t>
            </a:r>
            <a:r>
              <a:rPr lang="en-US" sz="1400" dirty="0"/>
              <a:t> //SIGN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ZR</a:t>
            </a:r>
            <a:r>
              <a:rPr lang="en-US" sz="1400" dirty="0"/>
              <a:t> //ZERO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PE</a:t>
            </a:r>
            <a:r>
              <a:rPr lang="en-US" sz="1400" dirty="0"/>
              <a:t> //PARITY</a:t>
            </a:r>
          </a:p>
          <a:p>
            <a:pPr lvl="1"/>
            <a:r>
              <a:rPr lang="en-US" sz="1400" dirty="0">
                <a:solidFill>
                  <a:srgbClr val="00B050"/>
                </a:solidFill>
              </a:rPr>
              <a:t>CY</a:t>
            </a:r>
            <a:r>
              <a:rPr lang="en-US" sz="1400" dirty="0"/>
              <a:t> //CARRY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43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0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5317" y="341336"/>
            <a:ext cx="8361363" cy="552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AND, OR, XOR, NOT, TEST, CMP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09662" y="1336319"/>
            <a:ext cx="9972675" cy="4750581"/>
          </a:xfrm>
        </p:spPr>
        <p:txBody>
          <a:bodyPr>
            <a:normAutofit/>
          </a:bodyPr>
          <a:lstStyle/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	// 1001 AND 0111 = 0001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  	// 1001 OR 0111   = 1111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XOR	// 1001 XOR 0111 = 1110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	// 1001 = 0110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	// LIKE AND EXCEPT IT DOESN’T MODIFY THE DEST, BUT SETS SIGN, ZERO AND PARITY FLAGS</a:t>
            </a:r>
          </a:p>
          <a:p>
            <a:pPr lvl="1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CMP	// LIKE AND EXCEPT IT DOESN’T MODIFY THE DEST, BUT SETS SIGN, ZERO, PARITY AND AUXILIARY CARRY FLAGS </a:t>
            </a:r>
          </a:p>
          <a:p>
            <a:pPr lvl="2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 &lt; SRC IF ZF = 0, CF =1</a:t>
            </a:r>
          </a:p>
          <a:p>
            <a:pPr lvl="2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 &gt; SRC IF ZF = 0, CF = 0</a:t>
            </a:r>
          </a:p>
          <a:p>
            <a:pPr lvl="2"/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DEST = SRC IF ZF = 1, CF = 0</a:t>
            </a: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A7A-BAA9-4922-81DF-E958EDBA80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50215" y="452531"/>
            <a:ext cx="8361363" cy="55245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BDF3-8BC3-4705-A0E0-23EED5878F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0300" y="1227138"/>
            <a:ext cx="9972675" cy="4928002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https://github.com/shankar-ray/Assembly-Language-Tutorials-for-Windows</a:t>
            </a:r>
          </a:p>
        </p:txBody>
      </p:sp>
    </p:spTree>
    <p:extLst>
      <p:ext uri="{BB962C8B-B14F-4D97-AF65-F5344CB8AC3E}">
        <p14:creationId xmlns:p14="http://schemas.microsoft.com/office/powerpoint/2010/main" val="8650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3916</TotalTime>
  <Words>58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Tahoma</vt:lpstr>
      <vt:lpstr>Retrospect</vt:lpstr>
      <vt:lpstr>CONDITIONAL PROCESSING – PART 1</vt:lpstr>
      <vt:lpstr>FLAGS REVISITED</vt:lpstr>
      <vt:lpstr>AND, OR, XOR, NOT, TEST, CMP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Sangram Kesari Ray (RD-IN)</dc:creator>
  <cp:lastModifiedBy>sangram kesari ray</cp:lastModifiedBy>
  <cp:revision>283</cp:revision>
  <dcterms:created xsi:type="dcterms:W3CDTF">2018-03-10T09:30:09Z</dcterms:created>
  <dcterms:modified xsi:type="dcterms:W3CDTF">2018-03-27T21:58:21Z</dcterms:modified>
</cp:coreProperties>
</file>