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2" r:id="rId1"/>
  </p:sldMasterIdLst>
  <p:notesMasterIdLst>
    <p:notesMasterId r:id="rId11"/>
  </p:notesMasterIdLst>
  <p:sldIdLst>
    <p:sldId id="257" r:id="rId2"/>
    <p:sldId id="262" r:id="rId3"/>
    <p:sldId id="295" r:id="rId4"/>
    <p:sldId id="296" r:id="rId5"/>
    <p:sldId id="297" r:id="rId6"/>
    <p:sldId id="298" r:id="rId7"/>
    <p:sldId id="299" r:id="rId8"/>
    <p:sldId id="278" r:id="rId9"/>
    <p:sldId id="29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C62A2-CA51-4DE6-9EB4-2B31184897F4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D07DE-0534-4318-9CA3-2FA56016C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73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976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03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80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52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615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079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042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4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8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619A8D2-2616-4635-9C0D-88FB85C3F02D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138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59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619A8D2-2616-4635-9C0D-88FB85C3F02D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796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409433"/>
            <a:ext cx="8361229" cy="818268"/>
          </a:xfrm>
        </p:spPr>
        <p:txBody>
          <a:bodyPr>
            <a:normAutofit/>
          </a:bodyPr>
          <a:lstStyle/>
          <a:p>
            <a:pPr algn="ctr"/>
            <a:r>
              <a:rPr lang="en-US" sz="4400"/>
              <a:t>DATA TRANSFERS IN ASSEMBLY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003" y="3725840"/>
            <a:ext cx="9867331" cy="614148"/>
          </a:xfrm>
        </p:spPr>
        <p:txBody>
          <a:bodyPr>
            <a:normAutofit/>
          </a:bodyPr>
          <a:lstStyle/>
          <a:p>
            <a:pPr algn="ctr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Sangram Kesari Ray &lt;SHANKAR.RAY030@GMAIL.COM&gt;</a:t>
            </a:r>
          </a:p>
          <a:p>
            <a:pPr algn="l"/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51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409433"/>
            <a:ext cx="8361229" cy="55246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DATA TRANSFER INSTRUCTION/S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0351" y="1227701"/>
            <a:ext cx="9972574" cy="3124163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OPERAND TYPES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mnemonic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mnemonic [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dest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mnemonic [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dest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], [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src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mnemonic [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dest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], [src1], [src2]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43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12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409433"/>
            <a:ext cx="8361229" cy="55246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MOV INSTRUCTION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0351" y="1227701"/>
            <a:ext cx="9972574" cy="3124163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 INSTRUCTION FORMATS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 REGISTER, REGISTER	//MOV EAX, EBX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 MEMORY, REGISTER	//MOV NUM1, EAX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 REGISTER, MEMORY	//MOV EAX, NUM1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 MEMORY, VALUE		//MOV NUM1, 10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 REGISTER, VALUE	//MOV EAX, 10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43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56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409433"/>
            <a:ext cx="8361229" cy="55246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MOVZX AND MOVSX INSTRUCTION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0351" y="1227701"/>
            <a:ext cx="9972574" cy="3124163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THEM WHEN COPYING FROM SMALLER SOURCE TO LARGE DESTINATIONS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num1 byte 8 	//8-bit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src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num2 byte -8 	//8-bit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src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eax 		//32-bit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dest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eax, num1 	//don’t do this, the register gets filled with incorrect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movzx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eax, num1	//copies a un-signed byte into 16-bit destination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movsx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eax, num2	//copies a signed byte into a 16-bit destination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43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55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915316" y="423223"/>
            <a:ext cx="8361363" cy="5524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LAHF AND SAHF INSTRUCTION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1C26741-38F0-45A8-9997-18B3DD9ED276}"/>
              </a:ext>
            </a:extLst>
          </p:cNvPr>
          <p:cNvSpPr txBox="1">
            <a:spLocks/>
          </p:cNvSpPr>
          <p:nvPr/>
        </p:nvSpPr>
        <p:spPr>
          <a:xfrm>
            <a:off x="1109661" y="1091821"/>
            <a:ext cx="9972675" cy="513155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LAHF //LOAD LOW-BYTE OF EFLAGS/RFLAGS (SIGN, ZERO, AUXILIARY, PARITY, CARRY) INTO AH REGISTER, AH IS THE HIGH-BYTE OF EAX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SAHF //LOAD AH INTO LOW-BYTE OF EFLAGS/RFLAGS</a:t>
            </a:r>
          </a:p>
          <a:p>
            <a:pPr marL="0" indent="0">
              <a:buNone/>
            </a:pPr>
            <a:endParaRPr lang="en-US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1600" i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BOTHER?</a:t>
            </a:r>
          </a:p>
          <a:p>
            <a:pPr marL="0" indent="0">
              <a:buNone/>
            </a:pPr>
            <a:endParaRPr lang="en-US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SUPPOSE WE WANT TO DO SOMETHING, LOOKING AT EFLAGS FOR 2 INSTRUCTIONS, BUT THIS EFLAGS KEEP CHANGING INSTRUCTION AFTER INSTRUCTION, WE NEED A WAY TO KEEP A TRACK OF THESE CHANGING EFLAGS.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EXECUTE INSTRUCTION </a:t>
            </a:r>
            <a:r>
              <a:rPr lang="en-US" sz="1200" b="1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#1</a:t>
            </a:r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//ELFAGS CHANGED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SAVE EFLAGS INTO AH, STORE AH INTO </a:t>
            </a:r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NUM1</a:t>
            </a:r>
          </a:p>
          <a:p>
            <a:pPr marL="0" indent="0">
              <a:buNone/>
            </a:pPr>
            <a:endParaRPr lang="en-US" sz="12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EXECUTE INSTRUCTION </a:t>
            </a:r>
            <a:r>
              <a:rPr lang="en-US" sz="1200" b="1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#2</a:t>
            </a:r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//EFLAGS CHANGED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SAVE ELFAGS INTO AH, STORE AH INTO </a:t>
            </a: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NUM2</a:t>
            </a:r>
          </a:p>
          <a:p>
            <a:pPr marL="0" indent="0">
              <a:buNone/>
            </a:pPr>
            <a:endParaRPr lang="en-US" sz="12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IF </a:t>
            </a:r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NUM1</a:t>
            </a:r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NUM2</a:t>
            </a:r>
            <a:endParaRPr lang="en-US" sz="12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EXECUTE INSTRUCTION </a:t>
            </a:r>
            <a:r>
              <a:rPr lang="en-US" sz="1200" b="1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#3</a:t>
            </a:r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// HOPE YOU GOT THE POINT, WHY USE LAHF AND SAHF INSTRUCTIONS?</a:t>
            </a:r>
          </a:p>
        </p:txBody>
      </p:sp>
      <p:pic>
        <p:nvPicPr>
          <p:cNvPr id="9" name="Picture 4" descr="Related image">
            <a:extLst>
              <a:ext uri="{FF2B5EF4-FFF2-40B4-BE49-F238E27FC236}">
                <a16:creationId xmlns:a16="http://schemas.microsoft.com/office/drawing/2014/main" id="{20B7D812-B0F3-40F2-927A-7BAD75E8E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98326"/>
            <a:ext cx="979057" cy="73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110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409433"/>
            <a:ext cx="8361229" cy="55246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XCHG INSTRUCTION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0351" y="1227701"/>
            <a:ext cx="9972574" cy="3124163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ITS LIKE MOV BUT SWAPS THE VALUES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 REGISTER, REGISTER	//MOV EAX, EBX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 MEMORY, REGISTER	//MOV NUM1, EAX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 REGISTER, MEMORY	//MOV EAX, NUM1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 MEMORY, VALUE	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//DOESN’T WORK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 REGISTER, VALUE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//DOESN’T WORK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43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70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409433"/>
            <a:ext cx="8361229" cy="55246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EFFECTIVE ADDRESSING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0351" y="1227701"/>
            <a:ext cx="9972574" cy="3124163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ACCESSING ELEMENTS IN AN ARRY //CONTIGUOUS MEMORY LOCATIONSDF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MYARRAY dWORD 10, 20, 30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 EAX, MYARRAY 		//GET 10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 EAX, MYARRAY+1 	//GET 20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 EAX, [MYARRAY+1]	//GET 20, </a:t>
            </a:r>
            <a:r>
              <a:rPr lang="en-US" sz="14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THIS FOR CODE CLARITY WHILE USING ARRAY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43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83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600993" y="267909"/>
            <a:ext cx="8361363" cy="641728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I KNOW ASSEMBLY!</a:t>
            </a:r>
          </a:p>
        </p:txBody>
      </p:sp>
      <p:pic>
        <p:nvPicPr>
          <p:cNvPr id="1026" name="Picture 2" descr="Woman Punching Red Heavy Bag">
            <a:extLst>
              <a:ext uri="{FF2B5EF4-FFF2-40B4-BE49-F238E27FC236}">
                <a16:creationId xmlns:a16="http://schemas.microsoft.com/office/drawing/2014/main" id="{CA3F7B5B-7EEC-4E9F-83D2-C661BACF4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318" y="1242873"/>
            <a:ext cx="8361363" cy="470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112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50215" y="452531"/>
            <a:ext cx="8361363" cy="55245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50300" y="1227138"/>
            <a:ext cx="9972675" cy="4928002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Even-odd</a:t>
            </a:r>
          </a:p>
          <a:p>
            <a:endParaRPr lang="en-US" sz="16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https://github.com/shankar-ray/Assembly-Language-Tutorials-for-Windows/tree/master/03%20Assembly%20Language</a:t>
            </a:r>
          </a:p>
        </p:txBody>
      </p:sp>
    </p:spTree>
    <p:extLst>
      <p:ext uri="{BB962C8B-B14F-4D97-AF65-F5344CB8AC3E}">
        <p14:creationId xmlns:p14="http://schemas.microsoft.com/office/powerpoint/2010/main" val="86501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3600</TotalTime>
  <Words>211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Tahoma</vt:lpstr>
      <vt:lpstr>Retrospect</vt:lpstr>
      <vt:lpstr>DATA TRANSFERS IN ASSEMBLY</vt:lpstr>
      <vt:lpstr>DATA TRANSFER INSTRUCTION/S</vt:lpstr>
      <vt:lpstr>MOV INSTRUCTION</vt:lpstr>
      <vt:lpstr>MOVZX AND MOVSX INSTRUCTION</vt:lpstr>
      <vt:lpstr>LAHF AND SAHF INSTRUCTION</vt:lpstr>
      <vt:lpstr>XCHG INSTRUCTION</vt:lpstr>
      <vt:lpstr>EFFECTIVE ADDRESSING</vt:lpstr>
      <vt:lpstr>I KNOW ASSEMBLY!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Sangram Kesari Ray (RD-IN)</dc:creator>
  <cp:lastModifiedBy>sangram kesari ray</cp:lastModifiedBy>
  <cp:revision>266</cp:revision>
  <dcterms:created xsi:type="dcterms:W3CDTF">2018-03-10T09:30:09Z</dcterms:created>
  <dcterms:modified xsi:type="dcterms:W3CDTF">2018-03-25T10:04:22Z</dcterms:modified>
</cp:coreProperties>
</file>