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5"/>
  </p:notesMasterIdLst>
  <p:sldIdLst>
    <p:sldId id="257" r:id="rId2"/>
    <p:sldId id="295" r:id="rId3"/>
    <p:sldId id="29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62A2-CA51-4DE6-9EB4-2B31184897F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D07DE-0534-4318-9CA3-2FA56016C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8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4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3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19A8D2-2616-4635-9C0D-88FB85C3F02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81826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CONDITIONAL PROCESSING – </a:t>
            </a:r>
            <a:r>
              <a:rPr lang="en-US" sz="4400"/>
              <a:t>PART 2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3725840"/>
            <a:ext cx="9867331" cy="614148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Sangram Kesari Ray &lt;SHANKAR.RAY030@GMAIL.COM&gt;</a:t>
            </a: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9C0A61-B723-4D55-9A3E-20479FA85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442" y="0"/>
            <a:ext cx="8199115" cy="627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3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https://github.com/shankar-ray/Assembly-Language-Tutorials-for-Windows</a:t>
            </a:r>
          </a:p>
        </p:txBody>
      </p:sp>
    </p:spTree>
    <p:extLst>
      <p:ext uri="{BB962C8B-B14F-4D97-AF65-F5344CB8AC3E}">
        <p14:creationId xmlns:p14="http://schemas.microsoft.com/office/powerpoint/2010/main" val="86501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3919</TotalTime>
  <Words>27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Tahoma</vt:lpstr>
      <vt:lpstr>Retrospect</vt:lpstr>
      <vt:lpstr>CONDITIONAL PROCESSING – PART 2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Sangram Kesari Ray (RD-IN)</dc:creator>
  <cp:lastModifiedBy>sangram kesari ray</cp:lastModifiedBy>
  <cp:revision>286</cp:revision>
  <dcterms:created xsi:type="dcterms:W3CDTF">2018-03-10T09:30:09Z</dcterms:created>
  <dcterms:modified xsi:type="dcterms:W3CDTF">2018-03-31T22:49:47Z</dcterms:modified>
</cp:coreProperties>
</file>