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7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E6278-D43A-433A-9216-2C9C5D53670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E0C07E-6B44-461F-9410-907A37C6BD63}">
      <dgm:prSet phldrT="[Text]" custT="1"/>
      <dgm:spPr/>
      <dgm:t>
        <a:bodyPr/>
        <a:lstStyle/>
        <a:p>
          <a:pPr algn="ctr"/>
          <a:r>
            <a:rPr lang="en-US" sz="4000" dirty="0"/>
            <a:t>HARDWARE</a:t>
          </a:r>
        </a:p>
      </dgm:t>
    </dgm:pt>
    <dgm:pt modelId="{2A9CF1B8-1E31-4A33-80E8-E72424B892EB}" type="parTrans" cxnId="{899CB150-8D60-4984-9329-B25924A7F6FA}">
      <dgm:prSet/>
      <dgm:spPr/>
      <dgm:t>
        <a:bodyPr/>
        <a:lstStyle/>
        <a:p>
          <a:endParaRPr lang="en-US"/>
        </a:p>
      </dgm:t>
    </dgm:pt>
    <dgm:pt modelId="{42DCD36B-E1D2-48C4-B8EC-3D6F3D6FE564}" type="sibTrans" cxnId="{899CB150-8D60-4984-9329-B25924A7F6FA}">
      <dgm:prSet/>
      <dgm:spPr/>
      <dgm:t>
        <a:bodyPr/>
        <a:lstStyle/>
        <a:p>
          <a:endParaRPr lang="en-US"/>
        </a:p>
      </dgm:t>
    </dgm:pt>
    <dgm:pt modelId="{638C32D7-3B90-470E-82B7-A9D2CB2B9F72}">
      <dgm:prSet phldrT="[Text]" custT="1"/>
      <dgm:spPr/>
      <dgm:t>
        <a:bodyPr/>
        <a:lstStyle/>
        <a:p>
          <a:pPr algn="ctr"/>
          <a:r>
            <a:rPr lang="en-US" sz="4000" dirty="0"/>
            <a:t>APPLICATION</a:t>
          </a:r>
        </a:p>
      </dgm:t>
    </dgm:pt>
    <dgm:pt modelId="{1F3297BA-55CE-46F2-B723-C82CD91C4ECC}" type="sibTrans" cxnId="{06E68B5E-B62B-409C-906D-4F46AE8EEAD9}">
      <dgm:prSet/>
      <dgm:spPr/>
      <dgm:t>
        <a:bodyPr/>
        <a:lstStyle/>
        <a:p>
          <a:endParaRPr lang="en-US"/>
        </a:p>
      </dgm:t>
    </dgm:pt>
    <dgm:pt modelId="{980C9722-926F-47EE-99C0-D4C637AF4476}" type="parTrans" cxnId="{06E68B5E-B62B-409C-906D-4F46AE8EEAD9}">
      <dgm:prSet/>
      <dgm:spPr/>
      <dgm:t>
        <a:bodyPr/>
        <a:lstStyle/>
        <a:p>
          <a:endParaRPr lang="en-US"/>
        </a:p>
      </dgm:t>
    </dgm:pt>
    <dgm:pt modelId="{A0869A96-7980-4784-997B-F031D1066B61}">
      <dgm:prSet phldrT="[Text]" custT="1"/>
      <dgm:spPr/>
      <dgm:t>
        <a:bodyPr/>
        <a:lstStyle/>
        <a:p>
          <a:pPr algn="ctr"/>
          <a:r>
            <a:rPr lang="en-US" sz="4000" dirty="0"/>
            <a:t>OS</a:t>
          </a:r>
        </a:p>
      </dgm:t>
    </dgm:pt>
    <dgm:pt modelId="{9DC36B73-615F-4774-A627-06DEC9C3897E}" type="sibTrans" cxnId="{202BFCA2-EA9E-4726-8B49-685CFA1873E6}">
      <dgm:prSet/>
      <dgm:spPr/>
      <dgm:t>
        <a:bodyPr/>
        <a:lstStyle/>
        <a:p>
          <a:endParaRPr lang="en-US"/>
        </a:p>
      </dgm:t>
    </dgm:pt>
    <dgm:pt modelId="{F7B21C36-A163-49BA-90CF-01945047B86E}" type="parTrans" cxnId="{202BFCA2-EA9E-4726-8B49-685CFA1873E6}">
      <dgm:prSet/>
      <dgm:spPr/>
      <dgm:t>
        <a:bodyPr/>
        <a:lstStyle/>
        <a:p>
          <a:endParaRPr lang="en-US"/>
        </a:p>
      </dgm:t>
    </dgm:pt>
    <dgm:pt modelId="{48D425ED-595D-489D-A3EE-624324AEFB92}">
      <dgm:prSet phldrT="[Text]" custT="1"/>
      <dgm:spPr/>
      <dgm:t>
        <a:bodyPr/>
        <a:lstStyle/>
        <a:p>
          <a:pPr algn="ctr"/>
          <a:r>
            <a:rPr lang="en-US" sz="4000" dirty="0"/>
            <a:t>BIOS</a:t>
          </a:r>
        </a:p>
      </dgm:t>
    </dgm:pt>
    <dgm:pt modelId="{825B4907-310A-4AD1-8A08-3EC901969DF2}" type="sibTrans" cxnId="{74B4887F-D255-4AF2-8763-6A8E1A3AEFF6}">
      <dgm:prSet/>
      <dgm:spPr/>
      <dgm:t>
        <a:bodyPr/>
        <a:lstStyle/>
        <a:p>
          <a:endParaRPr lang="en-US"/>
        </a:p>
      </dgm:t>
    </dgm:pt>
    <dgm:pt modelId="{C5DC016A-2397-425B-924D-D494C80F0A97}" type="parTrans" cxnId="{74B4887F-D255-4AF2-8763-6A8E1A3AEFF6}">
      <dgm:prSet/>
      <dgm:spPr/>
      <dgm:t>
        <a:bodyPr/>
        <a:lstStyle/>
        <a:p>
          <a:endParaRPr lang="en-US"/>
        </a:p>
      </dgm:t>
    </dgm:pt>
    <dgm:pt modelId="{35848855-63D9-42FD-82E1-43EF241AD8AB}" type="pres">
      <dgm:prSet presAssocID="{B83E6278-D43A-433A-9216-2C9C5D53670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D412E7-2729-4062-AFEC-E6204783992A}" type="pres">
      <dgm:prSet presAssocID="{638C32D7-3B90-470E-82B7-A9D2CB2B9F72}" presName="vertOne" presStyleCnt="0"/>
      <dgm:spPr/>
    </dgm:pt>
    <dgm:pt modelId="{30C261F2-6F36-4124-949E-8517DD49AE60}" type="pres">
      <dgm:prSet presAssocID="{638C32D7-3B90-470E-82B7-A9D2CB2B9F72}" presName="txOne" presStyleLbl="node0" presStyleIdx="0" presStyleCnt="1" custScaleX="95346" custLinFactY="-300000" custLinFactNeighborX="147" custLinFactNeighborY="-300934">
        <dgm:presLayoutVars>
          <dgm:chPref val="3"/>
        </dgm:presLayoutVars>
      </dgm:prSet>
      <dgm:spPr/>
    </dgm:pt>
    <dgm:pt modelId="{D9935B23-0397-4AB1-8512-285B0F7A3A50}" type="pres">
      <dgm:prSet presAssocID="{638C32D7-3B90-470E-82B7-A9D2CB2B9F72}" presName="parTransOne" presStyleCnt="0"/>
      <dgm:spPr/>
    </dgm:pt>
    <dgm:pt modelId="{3561AAB2-DE3F-44D1-8FE7-1176F0F3CDCB}" type="pres">
      <dgm:prSet presAssocID="{638C32D7-3B90-470E-82B7-A9D2CB2B9F72}" presName="horzOne" presStyleCnt="0"/>
      <dgm:spPr/>
    </dgm:pt>
    <dgm:pt modelId="{905E36FF-CE75-406A-97C8-6840C6E10AEB}" type="pres">
      <dgm:prSet presAssocID="{A0869A96-7980-4784-997B-F031D1066B61}" presName="vertTwo" presStyleCnt="0"/>
      <dgm:spPr/>
    </dgm:pt>
    <dgm:pt modelId="{47B79002-663A-41C7-8C80-94A51B17A57A}" type="pres">
      <dgm:prSet presAssocID="{A0869A96-7980-4784-997B-F031D1066B61}" presName="txTwo" presStyleLbl="node2" presStyleIdx="0" presStyleCnt="1" custScaleX="95219" custLinFactY="-98101" custLinFactNeighborX="508" custLinFactNeighborY="-100000">
        <dgm:presLayoutVars>
          <dgm:chPref val="3"/>
        </dgm:presLayoutVars>
      </dgm:prSet>
      <dgm:spPr/>
    </dgm:pt>
    <dgm:pt modelId="{E3337021-1ABA-40B4-9CA4-087FC79E7AF3}" type="pres">
      <dgm:prSet presAssocID="{A0869A96-7980-4784-997B-F031D1066B61}" presName="parTransTwo" presStyleCnt="0"/>
      <dgm:spPr/>
    </dgm:pt>
    <dgm:pt modelId="{A8ED495C-C1BB-4079-A54E-F8208C0437B0}" type="pres">
      <dgm:prSet presAssocID="{A0869A96-7980-4784-997B-F031D1066B61}" presName="horzTwo" presStyleCnt="0"/>
      <dgm:spPr/>
    </dgm:pt>
    <dgm:pt modelId="{70C6110E-A6A7-4011-806B-C41F76207D26}" type="pres">
      <dgm:prSet presAssocID="{48D425ED-595D-489D-A3EE-624324AEFB92}" presName="vertThree" presStyleCnt="0"/>
      <dgm:spPr/>
    </dgm:pt>
    <dgm:pt modelId="{3E42B49C-588F-452D-8232-54B89D68D821}" type="pres">
      <dgm:prSet presAssocID="{48D425ED-595D-489D-A3EE-624324AEFB92}" presName="txThree" presStyleLbl="node3" presStyleIdx="0" presStyleCnt="1" custScaleX="95706" custLinFactY="100000" custLinFactNeighborX="248" custLinFactNeighborY="115421">
        <dgm:presLayoutVars>
          <dgm:chPref val="3"/>
        </dgm:presLayoutVars>
      </dgm:prSet>
      <dgm:spPr/>
    </dgm:pt>
    <dgm:pt modelId="{44FA7764-B951-4C5D-B249-B17627F91FD3}" type="pres">
      <dgm:prSet presAssocID="{48D425ED-595D-489D-A3EE-624324AEFB92}" presName="parTransThree" presStyleCnt="0"/>
      <dgm:spPr/>
    </dgm:pt>
    <dgm:pt modelId="{4E93B1F2-CE0F-4471-8424-40008E71D23B}" type="pres">
      <dgm:prSet presAssocID="{48D425ED-595D-489D-A3EE-624324AEFB92}" presName="horzThree" presStyleCnt="0"/>
      <dgm:spPr/>
    </dgm:pt>
    <dgm:pt modelId="{F6C17B47-DA20-4132-9011-C432CEFFA176}" type="pres">
      <dgm:prSet presAssocID="{C5E0C07E-6B44-461F-9410-907A37C6BD63}" presName="vertFour" presStyleCnt="0">
        <dgm:presLayoutVars>
          <dgm:chPref val="3"/>
        </dgm:presLayoutVars>
      </dgm:prSet>
      <dgm:spPr/>
    </dgm:pt>
    <dgm:pt modelId="{573B7A62-D653-4474-AE31-F7CCED9C4281}" type="pres">
      <dgm:prSet presAssocID="{C5E0C07E-6B44-461F-9410-907A37C6BD63}" presName="txFour" presStyleLbl="node4" presStyleIdx="0" presStyleCnt="1" custScaleX="95365" custLinFactY="117387" custLinFactNeighborX="113" custLinFactNeighborY="200000">
        <dgm:presLayoutVars>
          <dgm:chPref val="3"/>
        </dgm:presLayoutVars>
      </dgm:prSet>
      <dgm:spPr/>
    </dgm:pt>
    <dgm:pt modelId="{BFB249EE-CDD0-4CF6-BFD0-B7F2B114410B}" type="pres">
      <dgm:prSet presAssocID="{C5E0C07E-6B44-461F-9410-907A37C6BD63}" presName="horzFour" presStyleCnt="0"/>
      <dgm:spPr/>
    </dgm:pt>
  </dgm:ptLst>
  <dgm:cxnLst>
    <dgm:cxn modelId="{4F951D24-585E-49F2-AFCB-62DF5FA6D17A}" type="presOf" srcId="{A0869A96-7980-4784-997B-F031D1066B61}" destId="{47B79002-663A-41C7-8C80-94A51B17A57A}" srcOrd="0" destOrd="0" presId="urn:microsoft.com/office/officeart/2005/8/layout/architecture"/>
    <dgm:cxn modelId="{DB1D885C-DDB1-4AA3-825F-E50550D00FCA}" type="presOf" srcId="{48D425ED-595D-489D-A3EE-624324AEFB92}" destId="{3E42B49C-588F-452D-8232-54B89D68D821}" srcOrd="0" destOrd="0" presId="urn:microsoft.com/office/officeart/2005/8/layout/architecture"/>
    <dgm:cxn modelId="{06E68B5E-B62B-409C-906D-4F46AE8EEAD9}" srcId="{B83E6278-D43A-433A-9216-2C9C5D536701}" destId="{638C32D7-3B90-470E-82B7-A9D2CB2B9F72}" srcOrd="0" destOrd="0" parTransId="{980C9722-926F-47EE-99C0-D4C637AF4476}" sibTransId="{1F3297BA-55CE-46F2-B723-C82CD91C4ECC}"/>
    <dgm:cxn modelId="{899CB150-8D60-4984-9329-B25924A7F6FA}" srcId="{48D425ED-595D-489D-A3EE-624324AEFB92}" destId="{C5E0C07E-6B44-461F-9410-907A37C6BD63}" srcOrd="0" destOrd="0" parTransId="{2A9CF1B8-1E31-4A33-80E8-E72424B892EB}" sibTransId="{42DCD36B-E1D2-48C4-B8EC-3D6F3D6FE564}"/>
    <dgm:cxn modelId="{74B4887F-D255-4AF2-8763-6A8E1A3AEFF6}" srcId="{A0869A96-7980-4784-997B-F031D1066B61}" destId="{48D425ED-595D-489D-A3EE-624324AEFB92}" srcOrd="0" destOrd="0" parTransId="{C5DC016A-2397-425B-924D-D494C80F0A97}" sibTransId="{825B4907-310A-4AD1-8A08-3EC901969DF2}"/>
    <dgm:cxn modelId="{5D645E88-9D56-4705-A99A-73C3DFB9D923}" type="presOf" srcId="{C5E0C07E-6B44-461F-9410-907A37C6BD63}" destId="{573B7A62-D653-4474-AE31-F7CCED9C4281}" srcOrd="0" destOrd="0" presId="urn:microsoft.com/office/officeart/2005/8/layout/architecture"/>
    <dgm:cxn modelId="{202BFCA2-EA9E-4726-8B49-685CFA1873E6}" srcId="{638C32D7-3B90-470E-82B7-A9D2CB2B9F72}" destId="{A0869A96-7980-4784-997B-F031D1066B61}" srcOrd="0" destOrd="0" parTransId="{F7B21C36-A163-49BA-90CF-01945047B86E}" sibTransId="{9DC36B73-615F-4774-A627-06DEC9C3897E}"/>
    <dgm:cxn modelId="{FA5FC6CD-0965-4B7C-8C5F-2396D3981B83}" type="presOf" srcId="{638C32D7-3B90-470E-82B7-A9D2CB2B9F72}" destId="{30C261F2-6F36-4124-949E-8517DD49AE60}" srcOrd="0" destOrd="0" presId="urn:microsoft.com/office/officeart/2005/8/layout/architecture"/>
    <dgm:cxn modelId="{4FF66BDA-92A9-4037-B3E5-B061526397DE}" type="presOf" srcId="{B83E6278-D43A-433A-9216-2C9C5D536701}" destId="{35848855-63D9-42FD-82E1-43EF241AD8AB}" srcOrd="0" destOrd="0" presId="urn:microsoft.com/office/officeart/2005/8/layout/architecture"/>
    <dgm:cxn modelId="{38CC4F0D-0810-475A-9A72-E94D4F226526}" type="presParOf" srcId="{35848855-63D9-42FD-82E1-43EF241AD8AB}" destId="{94D412E7-2729-4062-AFEC-E6204783992A}" srcOrd="0" destOrd="0" presId="urn:microsoft.com/office/officeart/2005/8/layout/architecture"/>
    <dgm:cxn modelId="{6378B647-D530-4980-B21F-9C45A4BF993A}" type="presParOf" srcId="{94D412E7-2729-4062-AFEC-E6204783992A}" destId="{30C261F2-6F36-4124-949E-8517DD49AE60}" srcOrd="0" destOrd="0" presId="urn:microsoft.com/office/officeart/2005/8/layout/architecture"/>
    <dgm:cxn modelId="{E545EE7C-046B-4358-BEDA-BDDDFF5C71D8}" type="presParOf" srcId="{94D412E7-2729-4062-AFEC-E6204783992A}" destId="{D9935B23-0397-4AB1-8512-285B0F7A3A50}" srcOrd="1" destOrd="0" presId="urn:microsoft.com/office/officeart/2005/8/layout/architecture"/>
    <dgm:cxn modelId="{A1419238-DD77-47A0-8052-6EDDE5918435}" type="presParOf" srcId="{94D412E7-2729-4062-AFEC-E6204783992A}" destId="{3561AAB2-DE3F-44D1-8FE7-1176F0F3CDCB}" srcOrd="2" destOrd="0" presId="urn:microsoft.com/office/officeart/2005/8/layout/architecture"/>
    <dgm:cxn modelId="{19CC4709-0388-4441-9B2D-C6B43B50827C}" type="presParOf" srcId="{3561AAB2-DE3F-44D1-8FE7-1176F0F3CDCB}" destId="{905E36FF-CE75-406A-97C8-6840C6E10AEB}" srcOrd="0" destOrd="0" presId="urn:microsoft.com/office/officeart/2005/8/layout/architecture"/>
    <dgm:cxn modelId="{91BB5AB4-7A79-44DE-B7FE-43404734C51E}" type="presParOf" srcId="{905E36FF-CE75-406A-97C8-6840C6E10AEB}" destId="{47B79002-663A-41C7-8C80-94A51B17A57A}" srcOrd="0" destOrd="0" presId="urn:microsoft.com/office/officeart/2005/8/layout/architecture"/>
    <dgm:cxn modelId="{EC76DBF9-4D4B-4F28-9431-9B4EF45527FC}" type="presParOf" srcId="{905E36FF-CE75-406A-97C8-6840C6E10AEB}" destId="{E3337021-1ABA-40B4-9CA4-087FC79E7AF3}" srcOrd="1" destOrd="0" presId="urn:microsoft.com/office/officeart/2005/8/layout/architecture"/>
    <dgm:cxn modelId="{88BD730E-6CD0-4E44-91C0-18945BA813D1}" type="presParOf" srcId="{905E36FF-CE75-406A-97C8-6840C6E10AEB}" destId="{A8ED495C-C1BB-4079-A54E-F8208C0437B0}" srcOrd="2" destOrd="0" presId="urn:microsoft.com/office/officeart/2005/8/layout/architecture"/>
    <dgm:cxn modelId="{15F0A8A3-5F2A-4795-B22C-8336D71ED289}" type="presParOf" srcId="{A8ED495C-C1BB-4079-A54E-F8208C0437B0}" destId="{70C6110E-A6A7-4011-806B-C41F76207D26}" srcOrd="0" destOrd="0" presId="urn:microsoft.com/office/officeart/2005/8/layout/architecture"/>
    <dgm:cxn modelId="{240241E7-120A-4A81-90B0-F0434AC2DE2F}" type="presParOf" srcId="{70C6110E-A6A7-4011-806B-C41F76207D26}" destId="{3E42B49C-588F-452D-8232-54B89D68D821}" srcOrd="0" destOrd="0" presId="urn:microsoft.com/office/officeart/2005/8/layout/architecture"/>
    <dgm:cxn modelId="{C6151386-7096-4F4F-8477-48D870AFFB2B}" type="presParOf" srcId="{70C6110E-A6A7-4011-806B-C41F76207D26}" destId="{44FA7764-B951-4C5D-B249-B17627F91FD3}" srcOrd="1" destOrd="0" presId="urn:microsoft.com/office/officeart/2005/8/layout/architecture"/>
    <dgm:cxn modelId="{2686A494-4EED-4ABF-8F47-DEA6D23DE261}" type="presParOf" srcId="{70C6110E-A6A7-4011-806B-C41F76207D26}" destId="{4E93B1F2-CE0F-4471-8424-40008E71D23B}" srcOrd="2" destOrd="0" presId="urn:microsoft.com/office/officeart/2005/8/layout/architecture"/>
    <dgm:cxn modelId="{658E7F36-A4A7-4FF3-872D-EF2E4A8E2FEE}" type="presParOf" srcId="{4E93B1F2-CE0F-4471-8424-40008E71D23B}" destId="{F6C17B47-DA20-4132-9011-C432CEFFA176}" srcOrd="0" destOrd="0" presId="urn:microsoft.com/office/officeart/2005/8/layout/architecture"/>
    <dgm:cxn modelId="{9ED40EBA-BD20-4021-A708-6EC39958EAA8}" type="presParOf" srcId="{F6C17B47-DA20-4132-9011-C432CEFFA176}" destId="{573B7A62-D653-4474-AE31-F7CCED9C4281}" srcOrd="0" destOrd="0" presId="urn:microsoft.com/office/officeart/2005/8/layout/architecture"/>
    <dgm:cxn modelId="{F5C35CD5-A1BF-48AC-80BE-C73074780D09}" type="presParOf" srcId="{F6C17B47-DA20-4132-9011-C432CEFFA176}" destId="{BFB249EE-CDD0-4CF6-BFD0-B7F2B114410B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261F2-6F36-4124-949E-8517DD49AE60}">
      <dsp:nvSpPr>
        <dsp:cNvPr id="0" name=""/>
        <dsp:cNvSpPr/>
      </dsp:nvSpPr>
      <dsp:spPr>
        <a:xfrm>
          <a:off x="197143" y="0"/>
          <a:ext cx="7450568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APPLICATION</a:t>
          </a:r>
        </a:p>
      </dsp:txBody>
      <dsp:txXfrm>
        <a:off x="244052" y="46909"/>
        <a:ext cx="7356750" cy="1507773"/>
      </dsp:txXfrm>
    </dsp:sp>
    <dsp:sp modelId="{47B79002-663A-41C7-8C80-94A51B17A57A}">
      <dsp:nvSpPr>
        <dsp:cNvPr id="0" name=""/>
        <dsp:cNvSpPr/>
      </dsp:nvSpPr>
      <dsp:spPr>
        <a:xfrm>
          <a:off x="237500" y="1737352"/>
          <a:ext cx="7426119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OS</a:t>
          </a:r>
        </a:p>
      </dsp:txBody>
      <dsp:txXfrm>
        <a:off x="284409" y="1784261"/>
        <a:ext cx="7332301" cy="1507773"/>
      </dsp:txXfrm>
    </dsp:sp>
    <dsp:sp modelId="{3E42B49C-588F-452D-8232-54B89D68D821}">
      <dsp:nvSpPr>
        <dsp:cNvPr id="0" name=""/>
        <dsp:cNvSpPr/>
      </dsp:nvSpPr>
      <dsp:spPr>
        <a:xfrm>
          <a:off x="212713" y="3428999"/>
          <a:ext cx="7434986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BIOS</a:t>
          </a:r>
        </a:p>
      </dsp:txBody>
      <dsp:txXfrm>
        <a:off x="259622" y="3475908"/>
        <a:ext cx="7341168" cy="1507773"/>
      </dsp:txXfrm>
    </dsp:sp>
    <dsp:sp modelId="{573B7A62-D653-4474-AE31-F7CCED9C4281}">
      <dsp:nvSpPr>
        <dsp:cNvPr id="0" name=""/>
        <dsp:cNvSpPr/>
      </dsp:nvSpPr>
      <dsp:spPr>
        <a:xfrm>
          <a:off x="215471" y="5084217"/>
          <a:ext cx="7408495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HARDWARE</a:t>
          </a:r>
        </a:p>
      </dsp:txBody>
      <dsp:txXfrm>
        <a:off x="262380" y="5131126"/>
        <a:ext cx="7314677" cy="1507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07DE-0534-4318-9CA3-2FA56016C4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/>
          <a:lstStyle/>
          <a:p>
            <a:pPr algn="ctr"/>
            <a:r>
              <a:rPr lang="en-US" sz="4400" dirty="0"/>
              <a:t>x86 CPU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1227701"/>
            <a:ext cx="9894627" cy="3124163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19-bit //virtual interrupt flag- set after handling a pending interrupt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20-bit //virtual interrupt pending flag- set if an interrupt is pending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21-bit //identification flag-if set, cpu support cupid instruction</a:t>
            </a: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All other bits are reserved for cpu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2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MMX REGISTERS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1227701"/>
            <a:ext cx="9894627" cy="312416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64-bit registers //they are like general purpose registers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MM0, MM1, MM2, MM3, MM4, MM5, MM6, MM7	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6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XMM REGISTERS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1227701"/>
            <a:ext cx="9894627" cy="312416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8 128-bit registers //they are like general purpose registers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XMM0, XMM1, XMM2, XMM3, XMM4, XMM5, XMM6, XMM7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FLOATING-POINT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1227701"/>
            <a:ext cx="9894627" cy="3124163"/>
          </a:xfrm>
        </p:spPr>
        <p:txBody>
          <a:bodyPr>
            <a:normAutofit fontScale="70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USED FOR FLOATING-POINT ARITHMETIC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80-bit DATA-REGISTERS- ST0, ST1, ST2, ST3, ST4, ST5, ST6, ST7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48-bit pointer registers- 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fip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fpu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instruction pointer),  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fsC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(FPU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pointer)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16-bit control registers-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ftag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(tag register)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fctrl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(control register)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fstat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(status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regiter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11-bit opcode register //stores opcode of the last non-control instruction, like addition,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2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X86-64 BIT PROCESSORS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1227701"/>
            <a:ext cx="9894627" cy="312416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64-bit long addresses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Currently only lower 48-bits are used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two modes – compatibility mode to run 16/32-bit operands and 64-bit mode to run 64-bit operands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 64-bit general purpose register-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rax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rbx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rcx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rdx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rbp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rsp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r8-r15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64-bit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rflags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register //upper 32-bits are not used, flags work same as 32-bit	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HOW COMPUTER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1B724-27BA-4AE0-A6F9-B0434458A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Q &gt; I encourage the reading to figure out how typing something in notepad actually gets displayed on the screen?</a:t>
            </a:r>
          </a:p>
          <a:p>
            <a:endParaRPr lang="en-US" dirty="0"/>
          </a:p>
          <a:p>
            <a:r>
              <a:rPr lang="en-US" dirty="0"/>
              <a:t>BRAVE ARE THOSE WHO COULD MAKE IT THIS FAR! Next time when we meet, we’ll start with Assembly programming using Visual Studio and MASM Assembler. Bye!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46BD5A-8D42-4555-AA2F-11FEC94FD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046998"/>
              </p:ext>
            </p:extLst>
          </p:nvPr>
        </p:nvGraphicFramePr>
        <p:xfrm>
          <a:off x="4370118" y="1"/>
          <a:ext cx="7821882" cy="6721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8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CPU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Clock //synchronization for operations – reading from memory, doing arithmetic in alu,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unit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Arithmetic logic unit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 (parallel wires across the components, etched on the motherboard //between CPU and memory, etc.)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 execution: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Fetch (instruction from memory -&gt; 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Decode (from binary bit pattern) -&gt; 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execute (update flags) -&gt; 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store (if any output operand)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PROGRAM EXECUTION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1227701"/>
            <a:ext cx="6831673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loads a program into memory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executes the program’s first instruction (Entry Point)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here The program runs by itself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 program ends the os removes it from memory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CPU OPERATION MODES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1227701"/>
            <a:ext cx="6831673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Protected mode //no direct access to system memory, each program has 2 gb address space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Real-address mode //direct access to system memory, each program has 1 mb address space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Virtual-8086 mode //CPU switching from protected to real mode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management mode //used by system firmware</a:t>
            </a: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REGISTERS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1227701"/>
            <a:ext cx="9867330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purpose registers – 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eax //accumulator register- holds data</a:t>
            </a:r>
          </a:p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ecx //counter register- loop counter</a:t>
            </a:r>
          </a:p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edx //data register- holds data</a:t>
            </a:r>
          </a:p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ebx //base register- pointer to data</a:t>
            </a:r>
          </a:p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esi //source index- pointer to source stream</a:t>
            </a:r>
          </a:p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edi //destination index- pointer to destination stream</a:t>
            </a:r>
          </a:p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ebp //base pointer- pointer to base of the stack</a:t>
            </a:r>
          </a:p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esp //stack pointer- pointer to top of the stack</a:t>
            </a: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1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1227701"/>
            <a:ext cx="9894627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registers– 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//code segment-pointer to starting address of program</a:t>
            </a:r>
          </a:p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ds //data segment-pointer to starting address of program data</a:t>
            </a:r>
          </a:p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//stack segment-defines stack area</a:t>
            </a:r>
          </a:p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//extra segment-pointer to destination</a:t>
            </a:r>
          </a:p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fs //general purpose segment register</a:t>
            </a:r>
          </a:p>
          <a:p>
            <a:pPr algn="l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gs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//general purpose segment register</a:t>
            </a: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7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INSTRUCTION POINTER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1227701"/>
            <a:ext cx="9894627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EIP //POINTER TO NEXT INSTRUCTION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system security is all about controlling the eip register – directly/in-directly to cause abnormal code execution.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2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EFLAGS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1227701"/>
            <a:ext cx="9894627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32-bit register stores results of a certain operation in the cpu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0-bit //carry flag-if an arithmetic operation caused carry/borrow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2-bit //parity flag-set if number of bits in lsb is even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4-bit //adjust flag-if a carry occurs from lower nibble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6-bit //zero flag-set if result of an operation is zero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7-bit //sign flag-set if result of an operation is negative</a:t>
            </a:r>
          </a:p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8-bit //trap flag-set if step-by-step debugging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1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1227701"/>
            <a:ext cx="9894627" cy="3124163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9-bit //interruption flag-set if interrupts are enabled</a:t>
            </a:r>
          </a:p>
          <a:p>
            <a:pPr algn="l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10-bit //direction flag-if set reading memory backwards</a:t>
            </a:r>
          </a:p>
          <a:p>
            <a:pPr algn="l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11-bit //overflow flag-if an output is larger for a register to hold</a:t>
            </a:r>
          </a:p>
          <a:p>
            <a:pPr algn="l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12-13-bit //i/o privilege level fields-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/o privilege level of current process</a:t>
            </a:r>
          </a:p>
          <a:p>
            <a:pPr algn="l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14-bit //nested task flag-set if current process is linked to the next process</a:t>
            </a:r>
          </a:p>
          <a:p>
            <a:pPr algn="l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16-bit //resume flag-if set, respond to debug exceptions</a:t>
            </a:r>
          </a:p>
          <a:p>
            <a:pPr algn="l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17-bit //virtual-8086 mode-set if in 8086 compabitibility mode</a:t>
            </a:r>
          </a:p>
          <a:p>
            <a:pPr algn="l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18-bit //alignment-flag-set if cpu detects an un-aligned memory operand, storing 	a word in an odd-byte address</a:t>
            </a:r>
          </a:p>
          <a:p>
            <a:pPr algn="l"/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1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1459</TotalTime>
  <Words>416</Words>
  <Application>Microsoft Office PowerPoint</Application>
  <PresentationFormat>Widescreen</PresentationFormat>
  <Paragraphs>119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Retrospect</vt:lpstr>
      <vt:lpstr>x86 CPU ARCHITECTURE</vt:lpstr>
      <vt:lpstr>CPU DESIGN</vt:lpstr>
      <vt:lpstr>PROGRAM EXECUTION</vt:lpstr>
      <vt:lpstr>CPU OPERATION MODES</vt:lpstr>
      <vt:lpstr>REGISTERS</vt:lpstr>
      <vt:lpstr>CONT.</vt:lpstr>
      <vt:lpstr>INSTRUCTION POINTER</vt:lpstr>
      <vt:lpstr>EFLAGS </vt:lpstr>
      <vt:lpstr>CONT. </vt:lpstr>
      <vt:lpstr>CONT. </vt:lpstr>
      <vt:lpstr>MMX REGISTERS </vt:lpstr>
      <vt:lpstr>XMM REGISTERS </vt:lpstr>
      <vt:lpstr>FLOATING-POINT UNIT</vt:lpstr>
      <vt:lpstr>X86-64 BIT PROCESSORS</vt:lpstr>
      <vt:lpstr>HOW COMPUTER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116</cp:revision>
  <dcterms:created xsi:type="dcterms:W3CDTF">2018-03-10T09:30:09Z</dcterms:created>
  <dcterms:modified xsi:type="dcterms:W3CDTF">2018-03-20T20:38:26Z</dcterms:modified>
</cp:coreProperties>
</file>