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1"/>
  </p:notesMasterIdLst>
  <p:sldIdLst>
    <p:sldId id="257" r:id="rId2"/>
    <p:sldId id="262" r:id="rId3"/>
    <p:sldId id="295" r:id="rId4"/>
    <p:sldId id="296" r:id="rId5"/>
    <p:sldId id="297" r:id="rId6"/>
    <p:sldId id="298" r:id="rId7"/>
    <p:sldId id="299" r:id="rId8"/>
    <p:sldId id="278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DATA TRANSFER INSTRUCTION/S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OPERAND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[src1], [src2]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INSTRUCTION FORMATS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	//MOV NUM1,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	//MOV EAX,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MOVZX AND MOVSX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THEM WHEN COPYING FROM SMALLER SOURCE TO LARGE DESTINATIONS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-8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eax 		//32-bit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 	//don’t do this, the register gets filled with incorrect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movzx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	//copies a un-signed byte into 16-bit destination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movsx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num2	//copies a signed byte into a 16-bit destination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423223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LAHF AND SAHF INSTRUCTION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C26741-38F0-45A8-9997-18B3DD9ED276}"/>
              </a:ext>
            </a:extLst>
          </p:cNvPr>
          <p:cNvSpPr txBox="1">
            <a:spLocks/>
          </p:cNvSpPr>
          <p:nvPr/>
        </p:nvSpPr>
        <p:spPr>
          <a:xfrm>
            <a:off x="1109661" y="1091821"/>
            <a:ext cx="9972675" cy="51315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LAHF //LOAD LOW-BYTE OF EFLAGS/RFLAGS (SIGN, ZERO, AUXILIARY, PARITY, CARRY) INTO AH REGISTER, AH IS THE HIGH-BYTE OF EAX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SAHF //LOAD AH INTO LOW-BYTE OF EFLAGS/RFLAGS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BOTHER?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WANT TO DO SOMETHING, LOOKING AT EFLAGS FOR 2 INSTRUCTIONS, BUT THIS EFLAGS KEEP CHANGING INSTRUCTION AFTER INSTRUCTION, WE NEED A WAY TO KEEP A TRACK OF THESE CHANGING EFLAGS.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//ELFAGS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EFLAGS INTO AH, STORE AH INTO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//EFLAGS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ELFAGS INTO AH, STORE AH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HOPE YOU GOT THE POINT, WHY USE LAHF AND SAHF INSTRUCTIONS?</a:t>
            </a:r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20B7D812-B0F3-40F2-927A-7BAD75E8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326"/>
            <a:ext cx="979057" cy="7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XCHG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LIKE MOV BUT SWAPS THE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XCHG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XCHG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XCHG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XCHG MEMORY, VALUE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XCHG REGISTER, VALUE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EFFECTIVE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 IN AN ARRY //CONTIGUOUS MEMORY LOCATIONSDF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dWORD 10, 20, 30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 		//GET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MYARRAY+1 	//GET 20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[MYARRAY+1]	//GET 20,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THIS FOR CODE CLARITY WHILE USING ARRAY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6417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 KNOW ASSEMBLY!</a:t>
            </a:r>
          </a:p>
        </p:txBody>
      </p:sp>
      <p:pic>
        <p:nvPicPr>
          <p:cNvPr id="1026" name="Picture 2" descr="Woman Punching Red Heavy Bag">
            <a:extLst>
              <a:ext uri="{FF2B5EF4-FFF2-40B4-BE49-F238E27FC236}">
                <a16:creationId xmlns:a16="http://schemas.microsoft.com/office/drawing/2014/main" id="{CA3F7B5B-7EEC-4E9F-83D2-C661BACF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8" y="1242873"/>
            <a:ext cx="8361363" cy="47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TRANSFERS – PART 1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3611</TotalTime>
  <Words>207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Retrospect</vt:lpstr>
      <vt:lpstr>DATA TRANSFERS IN ASSEMBLY</vt:lpstr>
      <vt:lpstr>DATA TRANSFER INSTRUCTION/S</vt:lpstr>
      <vt:lpstr>MOV INSTRUCTION</vt:lpstr>
      <vt:lpstr>MOVZX AND MOVSX INSTRUCTION</vt:lpstr>
      <vt:lpstr>LAHF AND SAHF INSTRUCTION</vt:lpstr>
      <vt:lpstr>XCHG INSTRUCTION</vt:lpstr>
      <vt:lpstr>EFFECTIVE ADDRESSING</vt:lpstr>
      <vt:lpstr>I KNOW ASSEMBLY!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270</cp:revision>
  <dcterms:created xsi:type="dcterms:W3CDTF">2018-03-10T09:30:09Z</dcterms:created>
  <dcterms:modified xsi:type="dcterms:W3CDTF">2018-03-25T19:37:25Z</dcterms:modified>
</cp:coreProperties>
</file>