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62" r:id="rId3"/>
    <p:sldId id="29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JMP AND LOOP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</a:t>
            </a:r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UN-CONDITIONAL JUMP, WE’LL DEAL WITH OTHER TYPES OF JUMPS LATER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JMP DEST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JMP HERE	//INFINITE LOOP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DEST //THE DEST MUST BE WITHIN -127 TO +128 BYTES OF THE CURRENT LOCATION COUNTER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ECX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REGISTER IS USED AS INTERNAL LOOP COUNTER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ECX,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EAX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HERE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Transfers 3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4140</TotalTime>
  <Words>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Retrospect</vt:lpstr>
      <vt:lpstr>DATA TRANSFERS IN ASSEMBLY</vt:lpstr>
      <vt:lpstr>JMP AND LOOP INSTRUCTIONS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333</cp:revision>
  <dcterms:created xsi:type="dcterms:W3CDTF">2018-03-10T09:30:09Z</dcterms:created>
  <dcterms:modified xsi:type="dcterms:W3CDTF">2018-03-25T19:17:59Z</dcterms:modified>
</cp:coreProperties>
</file>