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4"/>
  </p:notesMasterIdLst>
  <p:sldIdLst>
    <p:sldId id="257" r:id="rId2"/>
    <p:sldId id="262" r:id="rId3"/>
    <p:sldId id="300" r:id="rId4"/>
    <p:sldId id="304" r:id="rId5"/>
    <p:sldId id="303" r:id="rId6"/>
    <p:sldId id="305" r:id="rId7"/>
    <p:sldId id="306" r:id="rId8"/>
    <p:sldId id="302" r:id="rId9"/>
    <p:sldId id="301" r:id="rId10"/>
    <p:sldId id="307" r:id="rId11"/>
    <p:sldId id="30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CONTIGUOUS MEMORY LOCATIONS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ESI FOR ACCESSING ELEMENTS OF AN ARRAY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DEREFERENCING WITH []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 DWORD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MYARR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//[ESI] DEREFERENCING ADDRESS STORED IN ESI, EAX =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[ESI+4]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//DWORD IS 4-BYTES EAX =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[ESI+8]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//EAX=30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//[ESI] DEREFERENCING ADDRESS STORED IN ESI, EAX =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[ESI+4]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//DWORD IS 4-BYTES EAX =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[ESI+8]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//EAX=30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TYPEDEF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CREATING USER DEFINED 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 TYPEDEF PTR DWORD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	//</a:t>
            </a:r>
            <a:r>
              <a:rPr lang="en-US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IS OF MYWAY TYPE, MYWAY IS OF DWORD TYPE, HIGHWAY GETS TO BE DWORD TYPE, 4-BYTES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HIGHWAY 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 encourage the reader to figure out a more meaningful way to use typedef than above example. Look for Hungarian notation!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2F85-897C-416B-B5F1-A75E1E0B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02" y="215748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2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INC, DEC, ADD, SUB AND NEG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AND DEC //ADD 1, SUBTRACT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AND SUB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DEST, SRC //SAME AS MOV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DEST, SRC //SAME AS MOV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REGISTER //CONVERT TO TWO’S COMPLEMENT (FLIP ALL BITS AND ADD 1)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MEMORY   //CONVERTS TO TWO’S COMPLEMENT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Always look for EFLAGS bits after each instruction, if you’re not sure why some values got stored gibberish, EFLAGS are detailed in Video #2 of this course.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DIRECTIVES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//LOADS ADDRESS OF A VARIABLE, NUM1, NUM2, ETC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	//STORES ADDRESS OF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+ 1	//STORES ADDRESS OF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POINTER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//ESI HAS STARTING ADDRESS OF MYARRAY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5B730-0397-4A70-821C-582FBCDD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6" y="27557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//GIVE NUMBER OF ITEMS IN AN ARRAY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LENGTHOF MYARRAY 	//EAX =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//GIVES SIZE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TYPE NUM1		//EAX =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//PRODUCT OF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SIZEOF NUMARRAY 	//EAX = 2 (BYTES)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//CREATING ALIAS FOR THE SAME STORAGE LOCATION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MYLABEL LABEL BYTE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WORD 1234H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XOR EAX, EAX		//CLEAR OUT EAX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AL, MYLABEL		//EAX = 00000034 (LITTLE ENDING,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AH, [MYLABEL+1]  	//EAX = 00001234 (LITTLE ENDIAN,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//OVERRIDING DEFAULT SIZE OF AN OPERAND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NUM1		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//ERROR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NUM1	//OK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NUMS BYTE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0ah, 0bh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NUMS	//EAX =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000b0a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(INTEL IS LITTLE-ENDIAN)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//CPU CAN PROCESS DATA STORED AT EVEN BYTES QUICKLY (COMPUTER ARCHITECTURE COURSE, TBD)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11 		//OFFSET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0X00400005, SLOW ACCESS BY CPU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4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11		//OFFSET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0X00400008, FAST ACCESS BY CPU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52ABB-D551-4FE9-A71E-F1EDFB24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1816290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1F6D-DCC0-4E9A-A06F-5C5B6BC3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292175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4095</TotalTime>
  <Words>313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Retrospect</vt:lpstr>
      <vt:lpstr>DATA TRANSFERS IN ASSEMBLY</vt:lpstr>
      <vt:lpstr>INC, DEC, ADD, SUB AND NEG</vt:lpstr>
      <vt:lpstr>DIRECTIVES REVISITED</vt:lpstr>
      <vt:lpstr>CONT.</vt:lpstr>
      <vt:lpstr>CONT.</vt:lpstr>
      <vt:lpstr>CONT.</vt:lpstr>
      <vt:lpstr>CONT.</vt:lpstr>
      <vt:lpstr>CONT.</vt:lpstr>
      <vt:lpstr>CONT.</vt:lpstr>
      <vt:lpstr>ARRAYS</vt:lpstr>
      <vt:lpstr>TYPEDEF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330</cp:revision>
  <dcterms:created xsi:type="dcterms:W3CDTF">2018-03-10T09:30:09Z</dcterms:created>
  <dcterms:modified xsi:type="dcterms:W3CDTF">2018-03-25T19:54:41Z</dcterms:modified>
</cp:coreProperties>
</file>