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2" r:id="rId1"/>
  </p:sldMasterIdLst>
  <p:notesMasterIdLst>
    <p:notesMasterId r:id="rId5"/>
  </p:notesMasterIdLst>
  <p:sldIdLst>
    <p:sldId id="257" r:id="rId2"/>
    <p:sldId id="262" r:id="rId3"/>
    <p:sldId id="294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DC62A2-CA51-4DE6-9EB4-2B31184897F4}" type="datetimeFigureOut">
              <a:rPr lang="en-US" smtClean="0"/>
              <a:t>4/1/2018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5D07DE-0534-4318-9CA3-2FA56016C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6736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9A8D2-2616-4635-9C0D-88FB85C3F02D}" type="datetimeFigureOut">
              <a:rPr lang="en-US" smtClean="0"/>
              <a:t>4/1/2018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A8964-0262-47B5-93E9-54605F8AC4D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7976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9A8D2-2616-4635-9C0D-88FB85C3F02D}" type="datetimeFigureOut">
              <a:rPr lang="en-US" smtClean="0"/>
              <a:t>4/1/2018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A8964-0262-47B5-93E9-54605F8AC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703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9A8D2-2616-4635-9C0D-88FB85C3F02D}" type="datetimeFigureOut">
              <a:rPr lang="en-US" smtClean="0"/>
              <a:t>4/1/2018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A8964-0262-47B5-93E9-54605F8AC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680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9A8D2-2616-4635-9C0D-88FB85C3F02D}" type="datetimeFigureOut">
              <a:rPr lang="en-US" smtClean="0"/>
              <a:t>4/1/2018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A8964-0262-47B5-93E9-54605F8AC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652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9A8D2-2616-4635-9C0D-88FB85C3F02D}" type="datetimeFigureOut">
              <a:rPr lang="en-US" smtClean="0"/>
              <a:t>4/1/2018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A8964-0262-47B5-93E9-54605F8AC4D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0615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9A8D2-2616-4635-9C0D-88FB85C3F02D}" type="datetimeFigureOut">
              <a:rPr lang="en-US" smtClean="0"/>
              <a:t>4/1/2018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A8964-0262-47B5-93E9-54605F8AC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40799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9A8D2-2616-4635-9C0D-88FB85C3F02D}" type="datetimeFigureOut">
              <a:rPr lang="en-US" smtClean="0"/>
              <a:t>4/1/2018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A8964-0262-47B5-93E9-54605F8AC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00425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9A8D2-2616-4635-9C0D-88FB85C3F02D}" type="datetimeFigureOut">
              <a:rPr lang="en-US" smtClean="0"/>
              <a:t>4/1/2018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A8964-0262-47B5-93E9-54605F8AC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849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9A8D2-2616-4635-9C0D-88FB85C3F02D}" type="datetimeFigureOut">
              <a:rPr lang="en-US" smtClean="0"/>
              <a:t>4/1/2018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A8964-0262-47B5-93E9-54605F8AC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781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619A8D2-2616-4635-9C0D-88FB85C3F02D}" type="datetimeFigureOut">
              <a:rPr lang="en-US" smtClean="0"/>
              <a:t>4/1/2018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ACA8964-0262-47B5-93E9-54605F8AC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81385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9A8D2-2616-4635-9C0D-88FB85C3F02D}" type="datetimeFigureOut">
              <a:rPr lang="en-US" smtClean="0"/>
              <a:t>4/1/2018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A8964-0262-47B5-93E9-54605F8AC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559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619A8D2-2616-4635-9C0D-88FB85C3F02D}" type="datetimeFigureOut">
              <a:rPr lang="en-US" smtClean="0"/>
              <a:t>4/1/2018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ACA8964-0262-47B5-93E9-54605F8AC4D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3796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3" r:id="rId1"/>
    <p:sldLayoutId id="2147483924" r:id="rId2"/>
    <p:sldLayoutId id="2147483925" r:id="rId3"/>
    <p:sldLayoutId id="2147483926" r:id="rId4"/>
    <p:sldLayoutId id="2147483927" r:id="rId5"/>
    <p:sldLayoutId id="2147483928" r:id="rId6"/>
    <p:sldLayoutId id="2147483929" r:id="rId7"/>
    <p:sldLayoutId id="2147483930" r:id="rId8"/>
    <p:sldLayoutId id="2147483931" r:id="rId9"/>
    <p:sldLayoutId id="2147483932" r:id="rId10"/>
    <p:sldLayoutId id="214748393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66A7A-BAA9-4922-81DF-E958EDBA80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409433"/>
            <a:ext cx="8361229" cy="818268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INTEGER ARITHMETIC - PART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36BDF3-8BC3-4705-A0E0-23EED5878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1003" y="3725840"/>
            <a:ext cx="9867331" cy="614148"/>
          </a:xfrm>
        </p:spPr>
        <p:txBody>
          <a:bodyPr>
            <a:normAutofit/>
          </a:bodyPr>
          <a:lstStyle/>
          <a:p>
            <a:pPr algn="ctr"/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Sangram Kesari Ray &lt;SHANKAR.RAY030@GMAIL.COM&gt;</a:t>
            </a:r>
          </a:p>
          <a:p>
            <a:pPr algn="l"/>
            <a:endParaRPr lang="en-US" sz="2000" dirty="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5511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66A7A-BAA9-4922-81DF-E958EDBA80CF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915317" y="341336"/>
            <a:ext cx="8361363" cy="55245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SHIFT AND ROTATE INSTRUCTIONS</a:t>
            </a:r>
            <a:endParaRPr lang="en-US" sz="44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1016AF7-6978-4900-BF75-FFE1A68CA6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0357509"/>
              </p:ext>
            </p:extLst>
          </p:nvPr>
        </p:nvGraphicFramePr>
        <p:xfrm>
          <a:off x="1915317" y="1389380"/>
          <a:ext cx="81280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122">
                  <a:extLst>
                    <a:ext uri="{9D8B030D-6E8A-4147-A177-3AD203B41FA5}">
                      <a16:colId xmlns:a16="http://schemas.microsoft.com/office/drawing/2014/main" val="3085695094"/>
                    </a:ext>
                  </a:extLst>
                </a:gridCol>
                <a:gridCol w="7231878">
                  <a:extLst>
                    <a:ext uri="{9D8B030D-6E8A-4147-A177-3AD203B41FA5}">
                      <a16:colId xmlns:a16="http://schemas.microsoft.com/office/drawing/2014/main" val="14892987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417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//shift each bit towards </a:t>
                      </a:r>
                      <a:r>
                        <a:rPr lang="en-US" dirty="0" err="1"/>
                        <a:t>rt</a:t>
                      </a:r>
                      <a:r>
                        <a:rPr lang="en-US" dirty="0"/>
                        <a:t> new bits set from sign bit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8944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//shift each bit towards </a:t>
                      </a:r>
                      <a:r>
                        <a:rPr lang="en-US" dirty="0" err="1"/>
                        <a:t>rt</a:t>
                      </a:r>
                      <a:r>
                        <a:rPr lang="en-US" dirty="0"/>
                        <a:t> new bits set to Zero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08063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//shift each bit towards </a:t>
                      </a:r>
                      <a:r>
                        <a:rPr lang="en-US" dirty="0" err="1"/>
                        <a:t>lt</a:t>
                      </a:r>
                      <a:r>
                        <a:rPr lang="en-US" dirty="0"/>
                        <a:t> new bits set from sign bit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9103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//shift each bit towards </a:t>
                      </a:r>
                      <a:r>
                        <a:rPr lang="en-US" dirty="0" err="1"/>
                        <a:t>lt</a:t>
                      </a:r>
                      <a:r>
                        <a:rPr lang="en-US" dirty="0"/>
                        <a:t> new bits set to Zero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85151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//shift each bit towards </a:t>
                      </a:r>
                      <a:r>
                        <a:rPr lang="en-US" dirty="0" err="1"/>
                        <a:t>rt</a:t>
                      </a:r>
                      <a:r>
                        <a:rPr lang="en-US" dirty="0"/>
                        <a:t> new bits set from lsb bits of source operand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7206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SHLD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//shift each bit towards </a:t>
                      </a:r>
                      <a:r>
                        <a:rPr lang="en-US" dirty="0" err="1"/>
                        <a:t>lt</a:t>
                      </a:r>
                      <a:r>
                        <a:rPr lang="en-US" dirty="0"/>
                        <a:t> new bits set from </a:t>
                      </a:r>
                      <a:r>
                        <a:rPr lang="en-US" dirty="0" err="1"/>
                        <a:t>msb</a:t>
                      </a:r>
                      <a:r>
                        <a:rPr lang="en-US" dirty="0"/>
                        <a:t> bits of source operand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7339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//shift each bit towards </a:t>
                      </a:r>
                      <a:r>
                        <a:rPr lang="en-US" dirty="0" err="1"/>
                        <a:t>rt</a:t>
                      </a:r>
                      <a:r>
                        <a:rPr lang="en-US" dirty="0"/>
                        <a:t>, save </a:t>
                      </a:r>
                      <a:r>
                        <a:rPr lang="en-US" dirty="0" err="1"/>
                        <a:t>msb</a:t>
                      </a:r>
                      <a:r>
                        <a:rPr lang="en-US" dirty="0"/>
                        <a:t> into Carry Flag and lsb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6799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ROL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//shift each bit towards </a:t>
                      </a:r>
                      <a:r>
                        <a:rPr lang="en-US" dirty="0" err="1"/>
                        <a:t>lt</a:t>
                      </a:r>
                      <a:r>
                        <a:rPr lang="en-US" dirty="0"/>
                        <a:t>, save lsb into Carry Flag and </a:t>
                      </a:r>
                      <a:r>
                        <a:rPr lang="en-US" dirty="0" err="1"/>
                        <a:t>msb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4299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RCR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//shift each bit towards </a:t>
                      </a:r>
                      <a:r>
                        <a:rPr lang="en-US" dirty="0" err="1"/>
                        <a:t>rt</a:t>
                      </a:r>
                      <a:r>
                        <a:rPr lang="en-US" dirty="0"/>
                        <a:t>, copy Carry Flag into </a:t>
                      </a:r>
                      <a:r>
                        <a:rPr lang="en-US" dirty="0" err="1"/>
                        <a:t>msb</a:t>
                      </a:r>
                      <a:r>
                        <a:rPr lang="en-US" dirty="0"/>
                        <a:t> and lsb into Carry Flag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370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RCL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//shift each bit towards </a:t>
                      </a:r>
                      <a:r>
                        <a:rPr lang="en-US" dirty="0" err="1"/>
                        <a:t>lt</a:t>
                      </a:r>
                      <a:r>
                        <a:rPr lang="en-US" dirty="0"/>
                        <a:t>, copy Carry Flag into lsb and </a:t>
                      </a:r>
                      <a:r>
                        <a:rPr lang="en-US" dirty="0" err="1"/>
                        <a:t>msb</a:t>
                      </a:r>
                      <a:r>
                        <a:rPr lang="en-US" dirty="0"/>
                        <a:t> into Carry Flag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6463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2126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66A7A-BAA9-4922-81DF-E958EDBA80CF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150215" y="452531"/>
            <a:ext cx="8361363" cy="552450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DEMO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36BDF3-8BC3-4705-A0E0-23EED5878F87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150300" y="1227138"/>
            <a:ext cx="9972675" cy="4928002"/>
          </a:xfrm>
        </p:spPr>
        <p:txBody>
          <a:bodyPr>
            <a:normAutofit/>
          </a:bodyPr>
          <a:lstStyle/>
          <a:p>
            <a:endParaRPr lang="en-US" sz="1600" dirty="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16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https://github.com/shankar-ray/Assembly-Language-Tutorials-for-Windows</a:t>
            </a:r>
          </a:p>
        </p:txBody>
      </p:sp>
    </p:spTree>
    <p:extLst>
      <p:ext uri="{BB962C8B-B14F-4D97-AF65-F5344CB8AC3E}">
        <p14:creationId xmlns:p14="http://schemas.microsoft.com/office/powerpoint/2010/main" val="865016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4137</TotalTime>
  <Words>181</Words>
  <Application>Microsoft Office PowerPoint</Application>
  <PresentationFormat>Widescreen</PresentationFormat>
  <Paragraphs>28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Calibri</vt:lpstr>
      <vt:lpstr>Calibri Light</vt:lpstr>
      <vt:lpstr>Tahoma</vt:lpstr>
      <vt:lpstr>Retrospect</vt:lpstr>
      <vt:lpstr>INTEGER ARITHMETIC - PART 1</vt:lpstr>
      <vt:lpstr>SHIFT AND ROTATE INSTRUCTIONS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Sangram Kesari Ray (RD-IN)</dc:creator>
  <cp:lastModifiedBy>sangram kesari ray</cp:lastModifiedBy>
  <cp:revision>289</cp:revision>
  <dcterms:created xsi:type="dcterms:W3CDTF">2018-03-10T09:30:09Z</dcterms:created>
  <dcterms:modified xsi:type="dcterms:W3CDTF">2018-04-01T15:00:51Z</dcterms:modified>
</cp:coreProperties>
</file>