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6"/>
  </p:notesMasterIdLst>
  <p:sldIdLst>
    <p:sldId id="257" r:id="rId2"/>
    <p:sldId id="262" r:id="rId3"/>
    <p:sldId id="295" r:id="rId4"/>
    <p:sldId id="29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INTEGER ARITHMETIC -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21932" y="327688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MULTIPICATION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9DA4A-A578-4AD8-9A83-7AD68384AE08}"/>
              </a:ext>
            </a:extLst>
          </p:cNvPr>
          <p:cNvSpPr txBox="1"/>
          <p:nvPr/>
        </p:nvSpPr>
        <p:spPr>
          <a:xfrm>
            <a:off x="0" y="880138"/>
            <a:ext cx="121919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	BL 	//MULTIPLY THE OPERAND BY AL AND STORE IN 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 	BX 	//MULTIPLY THE OPERAND BY AX AND STORE IN EAX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	EBX 	//MULTIPLY THE OPERAND BY EAX AND STORE IN EDX:EAX (LOW-BITS IN EAX, HIGH-BITS IN EDX)</a:t>
            </a:r>
          </a:p>
          <a:p>
            <a:pPr lvl="1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IMUL (SIGNED MUL, 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additionally it also does sign extending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IMUL	BL 	//MULTIPLY THE OPERAND BY AL AND STORE IN 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IMUL 	BX 	//MULTIPLY THE OPERAND BY AX AND STORE IN EAX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IMUL	EBX 	//MULTIPLY THE OPERAND BY EAX AND STORE IN EDX:EAX (LOW-BITS IN EAX, HIGH-BITS IN EDX)</a:t>
            </a:r>
          </a:p>
          <a:p>
            <a:pPr lvl="1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99F8C-C420-45D1-9F44-E9493907ADCD}"/>
              </a:ext>
            </a:extLst>
          </p:cNvPr>
          <p:cNvSpPr txBox="1"/>
          <p:nvPr/>
        </p:nvSpPr>
        <p:spPr>
          <a:xfrm>
            <a:off x="1721932" y="4573457"/>
            <a:ext cx="836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extending – copy the highest bit of lower-half of the product into upper bits of the product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= -16 //highest bit of lower-half is 1, so upper bits gets filled with 1’s</a:t>
            </a: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21932" y="327688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DIVISION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9DA4A-A578-4AD8-9A83-7AD68384AE08}"/>
              </a:ext>
            </a:extLst>
          </p:cNvPr>
          <p:cNvSpPr txBox="1"/>
          <p:nvPr/>
        </p:nvSpPr>
        <p:spPr>
          <a:xfrm>
            <a:off x="0" y="880138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	BL 	// DIVIDE AX BY THE OPERAND AND STORE QUOTIENT IN AL, REMAINDER IN AH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	BX 	// DIVIDE DX:AX BY THE OPERAND AND STORE QUOTIENT IN AX, REMAINDER IN DX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	EBX 	// DIVIDE EDX:EAX BY THE OPERAND AND STORE QUOTIENT IN EAX, REMAINDER IN EDX</a:t>
            </a:r>
          </a:p>
          <a:p>
            <a:pPr lvl="1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IDIV (SIGNED DIV, 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sign extending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CBW, CWD, CDQ //CONVERT [BYTE:WORD:DWORD] TO [WORD:DWORD:QUADWORD]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IDIV 	BL 	// DIVIDE AX BY THE OPERAND AND STORE QUOTIENT IN AL, REMAINDER IN AH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IDIV 	BX 	// DIVIDE DX:AX BY THE OPERAND AND STORE QUOTIENT IN AX, REMAINDER IN DX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IDIV 	EBX 	// DIVIDE EDX:EAX BY THE OPERAND AND STORE QUOTIENT IN EAX, REMAINDER IN EDX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0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4265</TotalTime>
  <Words>70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Retrospect</vt:lpstr>
      <vt:lpstr>INTEGER ARITHMETIC - PART 2</vt:lpstr>
      <vt:lpstr>MULTIPICATION</vt:lpstr>
      <vt:lpstr>DIVISION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301</cp:revision>
  <dcterms:created xsi:type="dcterms:W3CDTF">2018-03-10T09:30:09Z</dcterms:created>
  <dcterms:modified xsi:type="dcterms:W3CDTF">2018-04-01T17:11:03Z</dcterms:modified>
</cp:coreProperties>
</file>