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62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INTEGER ARITHMETIC -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341336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ADC AND SBB INSTRUCTIONS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BB55-EC9E-4331-B279-81B7A1544D2C}"/>
              </a:ext>
            </a:extLst>
          </p:cNvPr>
          <p:cNvSpPr txBox="1"/>
          <p:nvPr/>
        </p:nvSpPr>
        <p:spPr>
          <a:xfrm>
            <a:off x="887104" y="1337481"/>
            <a:ext cx="1023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AND SUBTRACTING NUMBERS OF VERY BIG SIZE</a:t>
            </a: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4140</TotalTime>
  <Words>39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INTEGER ARITHMETIC - PART 3</vt:lpstr>
      <vt:lpstr>ADC AND SBB INSTRUCTIONS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290</cp:revision>
  <dcterms:created xsi:type="dcterms:W3CDTF">2018-03-10T09:30:09Z</dcterms:created>
  <dcterms:modified xsi:type="dcterms:W3CDTF">2018-04-01T17:14:39Z</dcterms:modified>
</cp:coreProperties>
</file>