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7"/>
  </p:notesMasterIdLst>
  <p:sldIdLst>
    <p:sldId id="257" r:id="rId2"/>
    <p:sldId id="297" r:id="rId3"/>
    <p:sldId id="298" r:id="rId4"/>
    <p:sldId id="299" r:id="rId5"/>
    <p:sldId id="29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62A2-CA51-4DE6-9EB4-2B31184897F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D07DE-0534-4318-9CA3-2FA56016C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8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4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19A8D2-2616-4635-9C0D-88FB85C3F02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3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19A8D2-2616-4635-9C0D-88FB85C3F02D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81826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STRINGS AND ARRAYS-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3725840"/>
            <a:ext cx="9867331" cy="614148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Sangram Kesari Ray &lt;SHANKAR.RAY030@GMAIL.COM&gt;</a:t>
            </a: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8" y="341336"/>
            <a:ext cx="8361363" cy="817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MOVSB, MOVSW, MOVSD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62844" y="1323833"/>
            <a:ext cx="9866312" cy="477671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INSTRUCTIONS COPY DATA FROM MEMORY ADDRESS POINTED BY ESI TO MEMORY ADDRESS POINTED BY EDI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TO MEMORY DATA TRASNFER DOESN’T HAPPEN, BUT WE CAN USE INDIRECT ADDRESSING USING ESI AND EDI. 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B, W AND D AT THE END SPECIFY, BY HOW MUCH ESI AND EDI ARE GOING TO BE CHANGED DEPENDING ON OUR DATA-TYPE:</a:t>
            </a:r>
          </a:p>
          <a:p>
            <a:pPr lvl="3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BYTE(1) -&gt; ESI+1</a:t>
            </a:r>
          </a:p>
          <a:p>
            <a:pPr lvl="3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WORD(2) -&gt; ESI+2  </a:t>
            </a:r>
          </a:p>
          <a:p>
            <a:pPr lvl="3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DWORD(4) -&gt; ESI+4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NEED TO SPECIFY THE DIRECTION OF THESE DATA-TRANSFERS, DO EITHER INCREMENT OR DECREMENT ESI AND EDI:</a:t>
            </a:r>
          </a:p>
          <a:p>
            <a:pPr lvl="3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CLD 		//CLEAR DIRECTION FLAG</a:t>
            </a:r>
          </a:p>
          <a:p>
            <a:pPr lvl="3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STD		//SET DIRECTION FLAG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ALSO NEED SOME TYPE OF LOOPING IF SRC AND DEST ARE ARRAY, TO INCREMENT ESI AND EDI, WE USE THESE:</a:t>
            </a:r>
          </a:p>
          <a:p>
            <a:pPr lvl="3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 		//LOOP WHILE ECX &gt; 0</a:t>
            </a:r>
          </a:p>
          <a:p>
            <a:pPr lvl="3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REPZ, REPE 		//LOOP WHILE ZERO-FLAG IS SET AND ECX &gt; 0</a:t>
            </a:r>
          </a:p>
          <a:p>
            <a:pPr lvl="3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REPNZ, REPNE 	//LOOP WHILE ZERO-FLAG IS CLEAR AND ECX &gt; 0</a:t>
            </a:r>
          </a:p>
          <a:p>
            <a:pPr algn="l"/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8" y="341336"/>
            <a:ext cx="8361363" cy="817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CMPSB, CMPSW, CMPSD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62844" y="1323833"/>
            <a:ext cx="9866312" cy="477671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INSTRUCTIONS COMPARE DATA FROM MEMORY ADDRESS POINTED BY ESI TO MEMORY ADDRESS POINTED BY EDI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TO MEMORY DATA TRASNFER DOESN’T HAPPEN, BUT WE CAN USE INDIRECT ADDRESSING USING ESI AND EDI. 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B, W AND D AT THE END SPECIFY, BY HOW MUCH ESI AND EDI ARE GOING TO BE CHANGED DEPENDING ON OUR DATA-TYPE:</a:t>
            </a:r>
          </a:p>
          <a:p>
            <a:pPr lvl="3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BYTE(1) -&gt; ESI+1</a:t>
            </a:r>
          </a:p>
          <a:p>
            <a:pPr lvl="3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WORD(2) -&gt; ESI+2  </a:t>
            </a:r>
          </a:p>
          <a:p>
            <a:pPr lvl="3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DWORD(4) -&gt; ESI+4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NEED TO SPECIFY THE DIRECTION OF THESE DATA-TRANSFERS, DO EITHER INCREMENT OR DECREMENT ESI AND EDI:</a:t>
            </a:r>
          </a:p>
          <a:p>
            <a:pPr lvl="3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CLD 		//CLEAR DIRECTION FLAG</a:t>
            </a:r>
          </a:p>
          <a:p>
            <a:pPr lvl="3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STD		//SET DIRECTION FLAG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ALSO NEED SOME TYPE OF LOOPING IF SRC AND DEST ARE ARRAY, TO INCREMENT ESI AND EDI, WE USE THESE:</a:t>
            </a:r>
          </a:p>
          <a:p>
            <a:pPr lvl="3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 		//LOOP WHILE ECX &gt; 0</a:t>
            </a:r>
          </a:p>
          <a:p>
            <a:pPr lvl="3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REPZ, REPE 		//LOOP WHILE ZERO-FLAG IS SET AND ECX &gt; 0</a:t>
            </a:r>
          </a:p>
          <a:p>
            <a:pPr lvl="3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REPNZ, REPNE 	//LOOP WHILE ZERO-FLAG IS CLEAR AND ECX &gt; 0</a:t>
            </a:r>
          </a:p>
          <a:p>
            <a:pPr algn="l"/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16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8" y="341336"/>
            <a:ext cx="8361363" cy="817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SCASB, SCASW, SCASD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62843" y="1158899"/>
            <a:ext cx="9866312" cy="817563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SCANNING </a:t>
            </a:r>
          </a:p>
          <a:p>
            <a:pPr lvl="1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COMPARES VALUE OF AL/AX/EAX TO BYTE/WORLD/DWORD AT MEMORY POINTED BY </a:t>
            </a:r>
            <a:r>
              <a:rPr lang="en-US" sz="1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</a:t>
            </a:r>
          </a:p>
          <a:p>
            <a:pPr lvl="1"/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USED WITH REPNE TO FIND A CHARACTER INSIDE A STRING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457EA3-E928-4655-90C6-15451575A05D}"/>
              </a:ext>
            </a:extLst>
          </p:cNvPr>
          <p:cNvSpPr txBox="1">
            <a:spLocks/>
          </p:cNvSpPr>
          <p:nvPr/>
        </p:nvSpPr>
        <p:spPr>
          <a:xfrm>
            <a:off x="1915317" y="2210913"/>
            <a:ext cx="8361363" cy="817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/>
              <a:t>STOSB, STOSW, STOSD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E50A2AB-B8F4-4DF0-9A19-480A9E30779A}"/>
              </a:ext>
            </a:extLst>
          </p:cNvPr>
          <p:cNvSpPr txBox="1">
            <a:spLocks/>
          </p:cNvSpPr>
          <p:nvPr/>
        </p:nvSpPr>
        <p:spPr>
          <a:xfrm>
            <a:off x="1162842" y="3028476"/>
            <a:ext cx="9866312" cy="8175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STORING </a:t>
            </a:r>
          </a:p>
          <a:p>
            <a:pPr lvl="1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STORES THE VALUE OF AL/AX/EAX TO BYTE/WORLD/DWORD AT MEMORY POINTED BY </a:t>
            </a:r>
            <a:r>
              <a:rPr lang="en-US" sz="1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</a:t>
            </a:r>
          </a:p>
          <a:p>
            <a:pPr lvl="1"/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USED WITH REPNE TO STORE A CHARACTER INSIDE AN ARRAY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1EE031-7D36-4AE4-88FD-CEA8E6C41ADA}"/>
              </a:ext>
            </a:extLst>
          </p:cNvPr>
          <p:cNvSpPr txBox="1">
            <a:spLocks/>
          </p:cNvSpPr>
          <p:nvPr/>
        </p:nvSpPr>
        <p:spPr>
          <a:xfrm>
            <a:off x="1915317" y="4080491"/>
            <a:ext cx="8361363" cy="817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/>
              <a:t>LODSB, LODSW, LODSD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D5913D4-3DB6-4F19-B6ED-4A103B786ADB}"/>
              </a:ext>
            </a:extLst>
          </p:cNvPr>
          <p:cNvSpPr txBox="1">
            <a:spLocks/>
          </p:cNvSpPr>
          <p:nvPr/>
        </p:nvSpPr>
        <p:spPr>
          <a:xfrm>
            <a:off x="1162843" y="4881538"/>
            <a:ext cx="9866312" cy="8175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LOADING </a:t>
            </a:r>
          </a:p>
          <a:p>
            <a:pPr lvl="1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LOADS THE VALUE INTO AL/AX/EAX FROM BYTE/WORLD/DWORD AT MEMORY POINTED BY </a:t>
            </a:r>
            <a:r>
              <a:rPr lang="en-US" sz="1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ESI</a:t>
            </a:r>
          </a:p>
          <a:p>
            <a:pPr lvl="1"/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USED WITH REPNE TO LOAD A CHARACTER INSIDE AN ARRAY</a:t>
            </a:r>
          </a:p>
        </p:txBody>
      </p:sp>
    </p:spTree>
    <p:extLst>
      <p:ext uri="{BB962C8B-B14F-4D97-AF65-F5344CB8AC3E}">
        <p14:creationId xmlns:p14="http://schemas.microsoft.com/office/powerpoint/2010/main" val="364236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https://github.com/shankar-ray/Assembly-Language-Tutorials-for-Windows</a:t>
            </a:r>
          </a:p>
        </p:txBody>
      </p:sp>
    </p:spTree>
    <p:extLst>
      <p:ext uri="{BB962C8B-B14F-4D97-AF65-F5344CB8AC3E}">
        <p14:creationId xmlns:p14="http://schemas.microsoft.com/office/powerpoint/2010/main" val="93932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4472</TotalTime>
  <Words>363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Tahoma</vt:lpstr>
      <vt:lpstr>Retrospect</vt:lpstr>
      <vt:lpstr>STRINGS AND ARRAYS- PART 1</vt:lpstr>
      <vt:lpstr>MOVSB, MOVSW, MOVSD</vt:lpstr>
      <vt:lpstr>CMPSB, CMPSW, CMPSD</vt:lpstr>
      <vt:lpstr>SCASB, SCASW, SCASD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Sangram Kesari Ray (RD-IN)</dc:creator>
  <cp:lastModifiedBy>sangram kesari ray</cp:lastModifiedBy>
  <cp:revision>331</cp:revision>
  <dcterms:created xsi:type="dcterms:W3CDTF">2018-03-10T09:30:09Z</dcterms:created>
  <dcterms:modified xsi:type="dcterms:W3CDTF">2018-04-08T10:47:12Z</dcterms:modified>
</cp:coreProperties>
</file>