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97" r:id="rId3"/>
    <p:sldId id="29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STRUCTURES AND MACROS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436871"/>
            <a:ext cx="8361363" cy="817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2843" y="1254434"/>
            <a:ext cx="9866312" cy="103839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STRUCTURES ARE GROUPING OF FIELDS 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NOTHNG FANCY, ASSEMBLY CODE GENERATED IS LIKE WHAT WE SAW FOR NORMAL VARIALBES LIKE NUM1, NUM2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F9FA3-44BD-494F-8002-547DEF699DA6}"/>
              </a:ext>
            </a:extLst>
          </p:cNvPr>
          <p:cNvSpPr txBox="1">
            <a:spLocks/>
          </p:cNvSpPr>
          <p:nvPr/>
        </p:nvSpPr>
        <p:spPr>
          <a:xfrm>
            <a:off x="1915318" y="2611437"/>
            <a:ext cx="8361363" cy="8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MACROS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2B1C7B-A132-4269-BEFE-DD43F924C841}"/>
              </a:ext>
            </a:extLst>
          </p:cNvPr>
          <p:cNvSpPr txBox="1">
            <a:spLocks/>
          </p:cNvSpPr>
          <p:nvPr/>
        </p:nvSpPr>
        <p:spPr>
          <a:xfrm>
            <a:off x="1162843" y="4045981"/>
            <a:ext cx="9866312" cy="15575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MACROS ARE BLOCK OF ASSEMBLY CODES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INLINE CODE EXPANSION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ALTHOUGH A MACRO CAN ACCEPT PARAMETERS, RETURN VALUES (MACRO FUNCTION), CAN HAVE OWN DATA/CODE SEGMENTS //LAMBDA IN PYTHON, CLOSURE IN JAVASCRIPT DOES THIS. BECAUSE IT’S POSSIBLE IN LOW-LEVEL, IT’S POSSIBLE IN HIGH-LEVEL, DUH…</a:t>
            </a:r>
          </a:p>
        </p:txBody>
      </p:sp>
    </p:spTree>
    <p:extLst>
      <p:ext uri="{BB962C8B-B14F-4D97-AF65-F5344CB8AC3E}">
        <p14:creationId xmlns:p14="http://schemas.microsoft.com/office/powerpoint/2010/main" val="15430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9393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4495</TotalTime>
  <Words>106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STRUCTURES AND MACROS - PART 1</vt:lpstr>
      <vt:lpstr>STRUCTURES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338</cp:revision>
  <dcterms:created xsi:type="dcterms:W3CDTF">2018-03-10T09:30:09Z</dcterms:created>
  <dcterms:modified xsi:type="dcterms:W3CDTF">2018-04-08T13:08:26Z</dcterms:modified>
</cp:coreProperties>
</file>