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5"/>
  </p:notesMasterIdLst>
  <p:sldIdLst>
    <p:sldId id="257" r:id="rId2"/>
    <p:sldId id="262" r:id="rId3"/>
    <p:sldId id="29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PROCEDURES IN 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341336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PROC DIRECTIVE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36319"/>
            <a:ext cx="9972675" cy="4750581"/>
          </a:xfrm>
        </p:spPr>
        <p:txBody>
          <a:bodyPr>
            <a:normAutofit/>
          </a:bodyPr>
          <a:lstStyle/>
          <a:p>
            <a:r>
              <a:rPr lang="pl-P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MYPROC PROC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pl-P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;CODE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RET</a:t>
            </a:r>
            <a:endParaRPr lang="pl-PL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MYPROC ENDP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proc works with the use of something called </a:t>
            </a:r>
            <a:r>
              <a:rPr lang="en-US" sz="1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runtime-stack (LIFO – Last in first out.) </a:t>
            </a:r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Has no relation to the C/C++ </a:t>
            </a:r>
            <a:r>
              <a:rPr lang="en-US" sz="1400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data-structure</a:t>
            </a:r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This runtime-stack is also a LIFO but works at hardware itself. The CPU manages it.”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</a:t>
            </a:r>
          </a:p>
        </p:txBody>
      </p:sp>
    </p:spTree>
    <p:extLst>
      <p:ext uri="{BB962C8B-B14F-4D97-AF65-F5344CB8AC3E}">
        <p14:creationId xmlns:p14="http://schemas.microsoft.com/office/powerpoint/2010/main" val="865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3717</TotalTime>
  <Words>29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Tahoma</vt:lpstr>
      <vt:lpstr>Retrospect</vt:lpstr>
      <vt:lpstr>PROCEDURES IN ASSEMBLY</vt:lpstr>
      <vt:lpstr>PROC DIRECTIVE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277</cp:revision>
  <dcterms:created xsi:type="dcterms:W3CDTF">2018-03-10T09:30:09Z</dcterms:created>
  <dcterms:modified xsi:type="dcterms:W3CDTF">2018-03-26T14:14:03Z</dcterms:modified>
</cp:coreProperties>
</file>