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notesMasterIdLst>
    <p:notesMasterId r:id="rId5"/>
  </p:notesMasterIdLst>
  <p:sldIdLst>
    <p:sldId id="257" r:id="rId2"/>
    <p:sldId id="294" r:id="rId3"/>
    <p:sldId id="29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C62A2-CA51-4DE6-9EB4-2B31184897F4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D07DE-0534-4318-9CA3-2FA56016C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7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97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0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8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5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61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07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04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4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8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19A8D2-2616-4635-9C0D-88FB85C3F02D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13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5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19A8D2-2616-4635-9C0D-88FB85C3F02D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79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818268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ADVANCED PROCEDURES -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003" y="3725840"/>
            <a:ext cx="9867331" cy="614148"/>
          </a:xfrm>
        </p:spPr>
        <p:txBody>
          <a:bodyPr>
            <a:norm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Sangram Kesari Ray &lt;SHANKAR.RAY030@GMAIL.COM&gt;</a:t>
            </a: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51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RECURSION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MYPROC</a:t>
            </a:r>
            <a:r>
              <a:rPr lang="en-US" sz="1600" dirty="0"/>
              <a:t> PROC</a:t>
            </a:r>
          </a:p>
          <a:p>
            <a:pPr marL="0" indent="0">
              <a:buNone/>
            </a:pPr>
            <a:r>
              <a:rPr lang="en-US" sz="1600" dirty="0"/>
              <a:t>	CALL </a:t>
            </a:r>
            <a:r>
              <a:rPr lang="en-US" sz="1600" b="1" dirty="0">
                <a:solidFill>
                  <a:srgbClr val="0070C0"/>
                </a:solidFill>
              </a:rPr>
              <a:t>MYPROC</a:t>
            </a:r>
          </a:p>
          <a:p>
            <a:pPr marL="0" indent="0">
              <a:buNone/>
            </a:pPr>
            <a:r>
              <a:rPr lang="en-US" sz="1600" dirty="0"/>
              <a:t>MYPROC ENDP</a:t>
            </a:r>
          </a:p>
        </p:txBody>
      </p:sp>
    </p:spTree>
    <p:extLst>
      <p:ext uri="{BB962C8B-B14F-4D97-AF65-F5344CB8AC3E}">
        <p14:creationId xmlns:p14="http://schemas.microsoft.com/office/powerpoint/2010/main" val="86501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https://github.com/shankar-ray/Assembly-Language-Tutorials-for-Windows</a:t>
            </a:r>
          </a:p>
        </p:txBody>
      </p:sp>
    </p:spTree>
    <p:extLst>
      <p:ext uri="{BB962C8B-B14F-4D97-AF65-F5344CB8AC3E}">
        <p14:creationId xmlns:p14="http://schemas.microsoft.com/office/powerpoint/2010/main" val="93932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4962</TotalTime>
  <Words>30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Tahoma</vt:lpstr>
      <vt:lpstr>Retrospect</vt:lpstr>
      <vt:lpstr>ADVANCED PROCEDURES - PART 2</vt:lpstr>
      <vt:lpstr>RECURSION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Sangram Kesari Ray (RD-IN)</dc:creator>
  <cp:lastModifiedBy>sangram kesari ray</cp:lastModifiedBy>
  <cp:revision>314</cp:revision>
  <dcterms:created xsi:type="dcterms:W3CDTF">2018-03-10T09:30:09Z</dcterms:created>
  <dcterms:modified xsi:type="dcterms:W3CDTF">2018-04-07T08:35:09Z</dcterms:modified>
</cp:coreProperties>
</file>