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94" r:id="rId3"/>
    <p:sldId id="29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ADVANCED PROCEDURES -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CALLING EXTERAL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EXTERN MYPROC@0:PROC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dirty="0"/>
              <a:t>.code</a:t>
            </a:r>
          </a:p>
          <a:p>
            <a:r>
              <a:rPr lang="en-US" dirty="0"/>
              <a:t>main PROC</a:t>
            </a:r>
          </a:p>
          <a:p>
            <a:r>
              <a:rPr lang="en-US" dirty="0"/>
              <a:t>call MYPROC@0 //@n is stack space used to declared parameters</a:t>
            </a:r>
          </a:p>
          <a:p>
            <a:r>
              <a:rPr lang="en-US" dirty="0"/>
              <a:t>main ENDP</a:t>
            </a:r>
          </a:p>
          <a:p>
            <a:r>
              <a:rPr lang="en-US" dirty="0"/>
              <a:t>END main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9393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5178</TotalTime>
  <Words>57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Tahoma</vt:lpstr>
      <vt:lpstr>Retrospect</vt:lpstr>
      <vt:lpstr>ADVANCED PROCEDURES - PART 3</vt:lpstr>
      <vt:lpstr>CALLING EXTERAL PROCEDURES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318</cp:revision>
  <dcterms:created xsi:type="dcterms:W3CDTF">2018-03-10T09:30:09Z</dcterms:created>
  <dcterms:modified xsi:type="dcterms:W3CDTF">2018-04-07T12:15:14Z</dcterms:modified>
</cp:coreProperties>
</file>