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7"/>
  </p:notesMasterIdLst>
  <p:sldIdLst>
    <p:sldId id="257" r:id="rId2"/>
    <p:sldId id="297" r:id="rId3"/>
    <p:sldId id="275" r:id="rId4"/>
    <p:sldId id="298" r:id="rId5"/>
    <p:sldId id="29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3E6278-D43A-433A-9216-2C9C5D536701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E0C07E-6B44-461F-9410-907A37C6BD63}">
      <dgm:prSet phldrT="[Text]" custT="1"/>
      <dgm:spPr/>
      <dgm:t>
        <a:bodyPr/>
        <a:lstStyle/>
        <a:p>
          <a:pPr algn="ctr"/>
          <a:r>
            <a:rPr lang="en-US" sz="4000" dirty="0"/>
            <a:t>HARDWARE</a:t>
          </a:r>
        </a:p>
      </dgm:t>
    </dgm:pt>
    <dgm:pt modelId="{2A9CF1B8-1E31-4A33-80E8-E72424B892EB}" type="parTrans" cxnId="{899CB150-8D60-4984-9329-B25924A7F6FA}">
      <dgm:prSet/>
      <dgm:spPr/>
      <dgm:t>
        <a:bodyPr/>
        <a:lstStyle/>
        <a:p>
          <a:endParaRPr lang="en-US"/>
        </a:p>
      </dgm:t>
    </dgm:pt>
    <dgm:pt modelId="{42DCD36B-E1D2-48C4-B8EC-3D6F3D6FE564}" type="sibTrans" cxnId="{899CB150-8D60-4984-9329-B25924A7F6FA}">
      <dgm:prSet/>
      <dgm:spPr/>
      <dgm:t>
        <a:bodyPr/>
        <a:lstStyle/>
        <a:p>
          <a:endParaRPr lang="en-US"/>
        </a:p>
      </dgm:t>
    </dgm:pt>
    <dgm:pt modelId="{638C32D7-3B90-470E-82B7-A9D2CB2B9F72}">
      <dgm:prSet phldrT="[Text]" custT="1"/>
      <dgm:spPr/>
      <dgm:t>
        <a:bodyPr/>
        <a:lstStyle/>
        <a:p>
          <a:pPr algn="ctr"/>
          <a:r>
            <a:rPr lang="en-US" sz="4000" dirty="0"/>
            <a:t>APPLICATION</a:t>
          </a:r>
        </a:p>
      </dgm:t>
    </dgm:pt>
    <dgm:pt modelId="{1F3297BA-55CE-46F2-B723-C82CD91C4ECC}" type="sibTrans" cxnId="{06E68B5E-B62B-409C-906D-4F46AE8EEAD9}">
      <dgm:prSet/>
      <dgm:spPr/>
      <dgm:t>
        <a:bodyPr/>
        <a:lstStyle/>
        <a:p>
          <a:endParaRPr lang="en-US"/>
        </a:p>
      </dgm:t>
    </dgm:pt>
    <dgm:pt modelId="{980C9722-926F-47EE-99C0-D4C637AF4476}" type="parTrans" cxnId="{06E68B5E-B62B-409C-906D-4F46AE8EEAD9}">
      <dgm:prSet/>
      <dgm:spPr/>
      <dgm:t>
        <a:bodyPr/>
        <a:lstStyle/>
        <a:p>
          <a:endParaRPr lang="en-US"/>
        </a:p>
      </dgm:t>
    </dgm:pt>
    <dgm:pt modelId="{A0869A96-7980-4784-997B-F031D1066B61}">
      <dgm:prSet phldrT="[Text]" custT="1"/>
      <dgm:spPr/>
      <dgm:t>
        <a:bodyPr/>
        <a:lstStyle/>
        <a:p>
          <a:pPr algn="ctr"/>
          <a:r>
            <a:rPr lang="en-US" sz="4000" dirty="0"/>
            <a:t>OS</a:t>
          </a:r>
        </a:p>
      </dgm:t>
    </dgm:pt>
    <dgm:pt modelId="{9DC36B73-615F-4774-A627-06DEC9C3897E}" type="sibTrans" cxnId="{202BFCA2-EA9E-4726-8B49-685CFA1873E6}">
      <dgm:prSet/>
      <dgm:spPr/>
      <dgm:t>
        <a:bodyPr/>
        <a:lstStyle/>
        <a:p>
          <a:endParaRPr lang="en-US"/>
        </a:p>
      </dgm:t>
    </dgm:pt>
    <dgm:pt modelId="{F7B21C36-A163-49BA-90CF-01945047B86E}" type="parTrans" cxnId="{202BFCA2-EA9E-4726-8B49-685CFA1873E6}">
      <dgm:prSet/>
      <dgm:spPr/>
      <dgm:t>
        <a:bodyPr/>
        <a:lstStyle/>
        <a:p>
          <a:endParaRPr lang="en-US"/>
        </a:p>
      </dgm:t>
    </dgm:pt>
    <dgm:pt modelId="{48D425ED-595D-489D-A3EE-624324AEFB92}">
      <dgm:prSet phldrT="[Text]" custT="1"/>
      <dgm:spPr>
        <a:solidFill>
          <a:srgbClr val="00B050"/>
        </a:solidFill>
      </dgm:spPr>
      <dgm:t>
        <a:bodyPr/>
        <a:lstStyle/>
        <a:p>
          <a:pPr algn="ctr"/>
          <a:r>
            <a:rPr lang="en-US" sz="4000" dirty="0"/>
            <a:t>HAL</a:t>
          </a:r>
        </a:p>
      </dgm:t>
    </dgm:pt>
    <dgm:pt modelId="{825B4907-310A-4AD1-8A08-3EC901969DF2}" type="sibTrans" cxnId="{74B4887F-D255-4AF2-8763-6A8E1A3AEFF6}">
      <dgm:prSet/>
      <dgm:spPr/>
      <dgm:t>
        <a:bodyPr/>
        <a:lstStyle/>
        <a:p>
          <a:endParaRPr lang="en-US"/>
        </a:p>
      </dgm:t>
    </dgm:pt>
    <dgm:pt modelId="{C5DC016A-2397-425B-924D-D494C80F0A97}" type="parTrans" cxnId="{74B4887F-D255-4AF2-8763-6A8E1A3AEFF6}">
      <dgm:prSet/>
      <dgm:spPr/>
      <dgm:t>
        <a:bodyPr/>
        <a:lstStyle/>
        <a:p>
          <a:endParaRPr lang="en-US"/>
        </a:p>
      </dgm:t>
    </dgm:pt>
    <dgm:pt modelId="{35848855-63D9-42FD-82E1-43EF241AD8AB}" type="pres">
      <dgm:prSet presAssocID="{B83E6278-D43A-433A-9216-2C9C5D53670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D412E7-2729-4062-AFEC-E6204783992A}" type="pres">
      <dgm:prSet presAssocID="{638C32D7-3B90-470E-82B7-A9D2CB2B9F72}" presName="vertOne" presStyleCnt="0"/>
      <dgm:spPr/>
    </dgm:pt>
    <dgm:pt modelId="{30C261F2-6F36-4124-949E-8517DD49AE60}" type="pres">
      <dgm:prSet presAssocID="{638C32D7-3B90-470E-82B7-A9D2CB2B9F72}" presName="txOne" presStyleLbl="node0" presStyleIdx="0" presStyleCnt="1" custScaleX="95346" custLinFactY="-300000" custLinFactNeighborX="147" custLinFactNeighborY="-300934">
        <dgm:presLayoutVars>
          <dgm:chPref val="3"/>
        </dgm:presLayoutVars>
      </dgm:prSet>
      <dgm:spPr/>
    </dgm:pt>
    <dgm:pt modelId="{D9935B23-0397-4AB1-8512-285B0F7A3A50}" type="pres">
      <dgm:prSet presAssocID="{638C32D7-3B90-470E-82B7-A9D2CB2B9F72}" presName="parTransOne" presStyleCnt="0"/>
      <dgm:spPr/>
    </dgm:pt>
    <dgm:pt modelId="{3561AAB2-DE3F-44D1-8FE7-1176F0F3CDCB}" type="pres">
      <dgm:prSet presAssocID="{638C32D7-3B90-470E-82B7-A9D2CB2B9F72}" presName="horzOne" presStyleCnt="0"/>
      <dgm:spPr/>
    </dgm:pt>
    <dgm:pt modelId="{905E36FF-CE75-406A-97C8-6840C6E10AEB}" type="pres">
      <dgm:prSet presAssocID="{A0869A96-7980-4784-997B-F031D1066B61}" presName="vertTwo" presStyleCnt="0"/>
      <dgm:spPr/>
    </dgm:pt>
    <dgm:pt modelId="{47B79002-663A-41C7-8C80-94A51B17A57A}" type="pres">
      <dgm:prSet presAssocID="{A0869A96-7980-4784-997B-F031D1066B61}" presName="txTwo" presStyleLbl="node2" presStyleIdx="0" presStyleCnt="1" custScaleX="95219" custScaleY="175947" custLinFactY="-21449" custLinFactNeighborX="333" custLinFactNeighborY="-100000">
        <dgm:presLayoutVars>
          <dgm:chPref val="3"/>
        </dgm:presLayoutVars>
      </dgm:prSet>
      <dgm:spPr/>
    </dgm:pt>
    <dgm:pt modelId="{E3337021-1ABA-40B4-9CA4-087FC79E7AF3}" type="pres">
      <dgm:prSet presAssocID="{A0869A96-7980-4784-997B-F031D1066B61}" presName="parTransTwo" presStyleCnt="0"/>
      <dgm:spPr/>
    </dgm:pt>
    <dgm:pt modelId="{A8ED495C-C1BB-4079-A54E-F8208C0437B0}" type="pres">
      <dgm:prSet presAssocID="{A0869A96-7980-4784-997B-F031D1066B61}" presName="horzTwo" presStyleCnt="0"/>
      <dgm:spPr/>
    </dgm:pt>
    <dgm:pt modelId="{70C6110E-A6A7-4011-806B-C41F76207D26}" type="pres">
      <dgm:prSet presAssocID="{48D425ED-595D-489D-A3EE-624324AEFB92}" presName="vertThree" presStyleCnt="0"/>
      <dgm:spPr/>
    </dgm:pt>
    <dgm:pt modelId="{3E42B49C-588F-452D-8232-54B89D68D821}" type="pres">
      <dgm:prSet presAssocID="{48D425ED-595D-489D-A3EE-624324AEFB92}" presName="txThree" presStyleLbl="node3" presStyleIdx="0" presStyleCnt="1" custScaleX="56750" custScaleY="33959" custLinFactY="125905" custLinFactNeighborX="248" custLinFactNeighborY="200000">
        <dgm:presLayoutVars>
          <dgm:chPref val="3"/>
        </dgm:presLayoutVars>
      </dgm:prSet>
      <dgm:spPr/>
    </dgm:pt>
    <dgm:pt modelId="{44FA7764-B951-4C5D-B249-B17627F91FD3}" type="pres">
      <dgm:prSet presAssocID="{48D425ED-595D-489D-A3EE-624324AEFB92}" presName="parTransThree" presStyleCnt="0"/>
      <dgm:spPr/>
    </dgm:pt>
    <dgm:pt modelId="{4E93B1F2-CE0F-4471-8424-40008E71D23B}" type="pres">
      <dgm:prSet presAssocID="{48D425ED-595D-489D-A3EE-624324AEFB92}" presName="horzThree" presStyleCnt="0"/>
      <dgm:spPr/>
    </dgm:pt>
    <dgm:pt modelId="{F6C17B47-DA20-4132-9011-C432CEFFA176}" type="pres">
      <dgm:prSet presAssocID="{C5E0C07E-6B44-461F-9410-907A37C6BD63}" presName="vertFour" presStyleCnt="0">
        <dgm:presLayoutVars>
          <dgm:chPref val="3"/>
        </dgm:presLayoutVars>
      </dgm:prSet>
      <dgm:spPr/>
    </dgm:pt>
    <dgm:pt modelId="{573B7A62-D653-4474-AE31-F7CCED9C4281}" type="pres">
      <dgm:prSet presAssocID="{C5E0C07E-6B44-461F-9410-907A37C6BD63}" presName="txFour" presStyleLbl="node4" presStyleIdx="0" presStyleCnt="1" custScaleX="95365" custScaleY="113753" custLinFactY="117387" custLinFactNeighborX="113" custLinFactNeighborY="200000">
        <dgm:presLayoutVars>
          <dgm:chPref val="3"/>
        </dgm:presLayoutVars>
      </dgm:prSet>
      <dgm:spPr/>
    </dgm:pt>
    <dgm:pt modelId="{BFB249EE-CDD0-4CF6-BFD0-B7F2B114410B}" type="pres">
      <dgm:prSet presAssocID="{C5E0C07E-6B44-461F-9410-907A37C6BD63}" presName="horzFour" presStyleCnt="0"/>
      <dgm:spPr/>
    </dgm:pt>
  </dgm:ptLst>
  <dgm:cxnLst>
    <dgm:cxn modelId="{4F951D24-585E-49F2-AFCB-62DF5FA6D17A}" type="presOf" srcId="{A0869A96-7980-4784-997B-F031D1066B61}" destId="{47B79002-663A-41C7-8C80-94A51B17A57A}" srcOrd="0" destOrd="0" presId="urn:microsoft.com/office/officeart/2005/8/layout/architecture"/>
    <dgm:cxn modelId="{DB1D885C-DDB1-4AA3-825F-E50550D00FCA}" type="presOf" srcId="{48D425ED-595D-489D-A3EE-624324AEFB92}" destId="{3E42B49C-588F-452D-8232-54B89D68D821}" srcOrd="0" destOrd="0" presId="urn:microsoft.com/office/officeart/2005/8/layout/architecture"/>
    <dgm:cxn modelId="{06E68B5E-B62B-409C-906D-4F46AE8EEAD9}" srcId="{B83E6278-D43A-433A-9216-2C9C5D536701}" destId="{638C32D7-3B90-470E-82B7-A9D2CB2B9F72}" srcOrd="0" destOrd="0" parTransId="{980C9722-926F-47EE-99C0-D4C637AF4476}" sibTransId="{1F3297BA-55CE-46F2-B723-C82CD91C4ECC}"/>
    <dgm:cxn modelId="{899CB150-8D60-4984-9329-B25924A7F6FA}" srcId="{48D425ED-595D-489D-A3EE-624324AEFB92}" destId="{C5E0C07E-6B44-461F-9410-907A37C6BD63}" srcOrd="0" destOrd="0" parTransId="{2A9CF1B8-1E31-4A33-80E8-E72424B892EB}" sibTransId="{42DCD36B-E1D2-48C4-B8EC-3D6F3D6FE564}"/>
    <dgm:cxn modelId="{74B4887F-D255-4AF2-8763-6A8E1A3AEFF6}" srcId="{A0869A96-7980-4784-997B-F031D1066B61}" destId="{48D425ED-595D-489D-A3EE-624324AEFB92}" srcOrd="0" destOrd="0" parTransId="{C5DC016A-2397-425B-924D-D494C80F0A97}" sibTransId="{825B4907-310A-4AD1-8A08-3EC901969DF2}"/>
    <dgm:cxn modelId="{5D645E88-9D56-4705-A99A-73C3DFB9D923}" type="presOf" srcId="{C5E0C07E-6B44-461F-9410-907A37C6BD63}" destId="{573B7A62-D653-4474-AE31-F7CCED9C4281}" srcOrd="0" destOrd="0" presId="urn:microsoft.com/office/officeart/2005/8/layout/architecture"/>
    <dgm:cxn modelId="{202BFCA2-EA9E-4726-8B49-685CFA1873E6}" srcId="{638C32D7-3B90-470E-82B7-A9D2CB2B9F72}" destId="{A0869A96-7980-4784-997B-F031D1066B61}" srcOrd="0" destOrd="0" parTransId="{F7B21C36-A163-49BA-90CF-01945047B86E}" sibTransId="{9DC36B73-615F-4774-A627-06DEC9C3897E}"/>
    <dgm:cxn modelId="{FA5FC6CD-0965-4B7C-8C5F-2396D3981B83}" type="presOf" srcId="{638C32D7-3B90-470E-82B7-A9D2CB2B9F72}" destId="{30C261F2-6F36-4124-949E-8517DD49AE60}" srcOrd="0" destOrd="0" presId="urn:microsoft.com/office/officeart/2005/8/layout/architecture"/>
    <dgm:cxn modelId="{4FF66BDA-92A9-4037-B3E5-B061526397DE}" type="presOf" srcId="{B83E6278-D43A-433A-9216-2C9C5D536701}" destId="{35848855-63D9-42FD-82E1-43EF241AD8AB}" srcOrd="0" destOrd="0" presId="urn:microsoft.com/office/officeart/2005/8/layout/architecture"/>
    <dgm:cxn modelId="{38CC4F0D-0810-475A-9A72-E94D4F226526}" type="presParOf" srcId="{35848855-63D9-42FD-82E1-43EF241AD8AB}" destId="{94D412E7-2729-4062-AFEC-E6204783992A}" srcOrd="0" destOrd="0" presId="urn:microsoft.com/office/officeart/2005/8/layout/architecture"/>
    <dgm:cxn modelId="{6378B647-D530-4980-B21F-9C45A4BF993A}" type="presParOf" srcId="{94D412E7-2729-4062-AFEC-E6204783992A}" destId="{30C261F2-6F36-4124-949E-8517DD49AE60}" srcOrd="0" destOrd="0" presId="urn:microsoft.com/office/officeart/2005/8/layout/architecture"/>
    <dgm:cxn modelId="{E545EE7C-046B-4358-BEDA-BDDDFF5C71D8}" type="presParOf" srcId="{94D412E7-2729-4062-AFEC-E6204783992A}" destId="{D9935B23-0397-4AB1-8512-285B0F7A3A50}" srcOrd="1" destOrd="0" presId="urn:microsoft.com/office/officeart/2005/8/layout/architecture"/>
    <dgm:cxn modelId="{A1419238-DD77-47A0-8052-6EDDE5918435}" type="presParOf" srcId="{94D412E7-2729-4062-AFEC-E6204783992A}" destId="{3561AAB2-DE3F-44D1-8FE7-1176F0F3CDCB}" srcOrd="2" destOrd="0" presId="urn:microsoft.com/office/officeart/2005/8/layout/architecture"/>
    <dgm:cxn modelId="{19CC4709-0388-4441-9B2D-C6B43B50827C}" type="presParOf" srcId="{3561AAB2-DE3F-44D1-8FE7-1176F0F3CDCB}" destId="{905E36FF-CE75-406A-97C8-6840C6E10AEB}" srcOrd="0" destOrd="0" presId="urn:microsoft.com/office/officeart/2005/8/layout/architecture"/>
    <dgm:cxn modelId="{91BB5AB4-7A79-44DE-B7FE-43404734C51E}" type="presParOf" srcId="{905E36FF-CE75-406A-97C8-6840C6E10AEB}" destId="{47B79002-663A-41C7-8C80-94A51B17A57A}" srcOrd="0" destOrd="0" presId="urn:microsoft.com/office/officeart/2005/8/layout/architecture"/>
    <dgm:cxn modelId="{EC76DBF9-4D4B-4F28-9431-9B4EF45527FC}" type="presParOf" srcId="{905E36FF-CE75-406A-97C8-6840C6E10AEB}" destId="{E3337021-1ABA-40B4-9CA4-087FC79E7AF3}" srcOrd="1" destOrd="0" presId="urn:microsoft.com/office/officeart/2005/8/layout/architecture"/>
    <dgm:cxn modelId="{88BD730E-6CD0-4E44-91C0-18945BA813D1}" type="presParOf" srcId="{905E36FF-CE75-406A-97C8-6840C6E10AEB}" destId="{A8ED495C-C1BB-4079-A54E-F8208C0437B0}" srcOrd="2" destOrd="0" presId="urn:microsoft.com/office/officeart/2005/8/layout/architecture"/>
    <dgm:cxn modelId="{15F0A8A3-5F2A-4795-B22C-8336D71ED289}" type="presParOf" srcId="{A8ED495C-C1BB-4079-A54E-F8208C0437B0}" destId="{70C6110E-A6A7-4011-806B-C41F76207D26}" srcOrd="0" destOrd="0" presId="urn:microsoft.com/office/officeart/2005/8/layout/architecture"/>
    <dgm:cxn modelId="{240241E7-120A-4A81-90B0-F0434AC2DE2F}" type="presParOf" srcId="{70C6110E-A6A7-4011-806B-C41F76207D26}" destId="{3E42B49C-588F-452D-8232-54B89D68D821}" srcOrd="0" destOrd="0" presId="urn:microsoft.com/office/officeart/2005/8/layout/architecture"/>
    <dgm:cxn modelId="{C6151386-7096-4F4F-8477-48D870AFFB2B}" type="presParOf" srcId="{70C6110E-A6A7-4011-806B-C41F76207D26}" destId="{44FA7764-B951-4C5D-B249-B17627F91FD3}" srcOrd="1" destOrd="0" presId="urn:microsoft.com/office/officeart/2005/8/layout/architecture"/>
    <dgm:cxn modelId="{2686A494-4EED-4ABF-8F47-DEA6D23DE261}" type="presParOf" srcId="{70C6110E-A6A7-4011-806B-C41F76207D26}" destId="{4E93B1F2-CE0F-4471-8424-40008E71D23B}" srcOrd="2" destOrd="0" presId="urn:microsoft.com/office/officeart/2005/8/layout/architecture"/>
    <dgm:cxn modelId="{658E7F36-A4A7-4FF3-872D-EF2E4A8E2FEE}" type="presParOf" srcId="{4E93B1F2-CE0F-4471-8424-40008E71D23B}" destId="{F6C17B47-DA20-4132-9011-C432CEFFA176}" srcOrd="0" destOrd="0" presId="urn:microsoft.com/office/officeart/2005/8/layout/architecture"/>
    <dgm:cxn modelId="{9ED40EBA-BD20-4021-A708-6EC39958EAA8}" type="presParOf" srcId="{F6C17B47-DA20-4132-9011-C432CEFFA176}" destId="{573B7A62-D653-4474-AE31-F7CCED9C4281}" srcOrd="0" destOrd="0" presId="urn:microsoft.com/office/officeart/2005/8/layout/architecture"/>
    <dgm:cxn modelId="{F5C35CD5-A1BF-48AC-80BE-C73074780D09}" type="presParOf" srcId="{F6C17B47-DA20-4132-9011-C432CEFFA176}" destId="{BFB249EE-CDD0-4CF6-BFD0-B7F2B114410B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261F2-6F36-4124-949E-8517DD49AE60}">
      <dsp:nvSpPr>
        <dsp:cNvPr id="0" name=""/>
        <dsp:cNvSpPr/>
      </dsp:nvSpPr>
      <dsp:spPr>
        <a:xfrm>
          <a:off x="197143" y="358419"/>
          <a:ext cx="7450568" cy="1516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APPLICATION</a:t>
          </a:r>
        </a:p>
      </dsp:txBody>
      <dsp:txXfrm>
        <a:off x="241553" y="402829"/>
        <a:ext cx="7361748" cy="1427440"/>
      </dsp:txXfrm>
    </dsp:sp>
    <dsp:sp modelId="{47B79002-663A-41C7-8C80-94A51B17A57A}">
      <dsp:nvSpPr>
        <dsp:cNvPr id="0" name=""/>
        <dsp:cNvSpPr/>
      </dsp:nvSpPr>
      <dsp:spPr>
        <a:xfrm>
          <a:off x="223852" y="2013899"/>
          <a:ext cx="7426119" cy="2667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OS</a:t>
          </a:r>
        </a:p>
      </dsp:txBody>
      <dsp:txXfrm>
        <a:off x="301990" y="2092037"/>
        <a:ext cx="7269843" cy="2511539"/>
      </dsp:txXfrm>
    </dsp:sp>
    <dsp:sp modelId="{3E42B49C-588F-452D-8232-54B89D68D821}">
      <dsp:nvSpPr>
        <dsp:cNvPr id="0" name=""/>
        <dsp:cNvSpPr/>
      </dsp:nvSpPr>
      <dsp:spPr>
        <a:xfrm>
          <a:off x="1725875" y="3930888"/>
          <a:ext cx="4408662" cy="514907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HAL</a:t>
          </a:r>
        </a:p>
      </dsp:txBody>
      <dsp:txXfrm>
        <a:off x="1740956" y="3945969"/>
        <a:ext cx="4378500" cy="484745"/>
      </dsp:txXfrm>
    </dsp:sp>
    <dsp:sp modelId="{573B7A62-D653-4474-AE31-F7CCED9C4281}">
      <dsp:nvSpPr>
        <dsp:cNvPr id="0" name=""/>
        <dsp:cNvSpPr/>
      </dsp:nvSpPr>
      <dsp:spPr>
        <a:xfrm>
          <a:off x="244244" y="4813025"/>
          <a:ext cx="7350813" cy="1724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HARDWARE</a:t>
          </a:r>
        </a:p>
      </dsp:txBody>
      <dsp:txXfrm>
        <a:off x="294761" y="4863542"/>
        <a:ext cx="7249779" cy="1623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62A2-CA51-4DE6-9EB4-2B31184897F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D07DE-0534-4318-9CA3-2FA56016C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D07DE-0534-4318-9CA3-2FA56016C4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18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4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19A8D2-2616-4635-9C0D-88FB85C3F02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19A8D2-2616-4635-9C0D-88FB85C3F02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81826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MS-WINDOWS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3725840"/>
            <a:ext cx="9867331" cy="614148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Sangram Kesari Ray &lt;SHANKAR.RAY030@GMAIL.COM&gt;</a:t>
            </a: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019869" y="191211"/>
            <a:ext cx="8361363" cy="817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LETS DEVELOP SOME EVIL TOOLS. YAY! BUT LETS FIRST REVISIT HOW COMPUTER WORKS!</a:t>
            </a:r>
          </a:p>
        </p:txBody>
      </p:sp>
      <p:pic>
        <p:nvPicPr>
          <p:cNvPr id="1026" name="Picture 2" descr="Man Doing Boxing">
            <a:extLst>
              <a:ext uri="{FF2B5EF4-FFF2-40B4-BE49-F238E27FC236}">
                <a16:creationId xmlns:a16="http://schemas.microsoft.com/office/drawing/2014/main" id="{FD1B6CE9-ECD8-470E-A970-28D0EAC1D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604577"/>
            <a:ext cx="6915150" cy="364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HOW COMPUTER WORKS </a:t>
            </a:r>
            <a:br>
              <a:rPr lang="en-US" sz="4400" dirty="0"/>
            </a:br>
            <a:r>
              <a:rPr lang="en-US" sz="3100" b="1" i="1" u="sng" dirty="0"/>
              <a:t>Windows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1B724-27BA-4AE0-A6F9-B0434458A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Q &gt; I encourage the reading to figure out how typing something in notepad actually gets displayed on the screen?</a:t>
            </a:r>
          </a:p>
          <a:p>
            <a:endParaRPr lang="en-US" dirty="0"/>
          </a:p>
          <a:p>
            <a:r>
              <a:rPr lang="en-US" dirty="0"/>
              <a:t>BRAVE ARE THOSE WHO COULD MAKE IT THIS FAR! Soon we’ll start Windows kernel development.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46BD5A-8D42-4555-AA2F-11FEC94FD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9921217"/>
              </p:ext>
            </p:extLst>
          </p:nvPr>
        </p:nvGraphicFramePr>
        <p:xfrm>
          <a:off x="4370118" y="1"/>
          <a:ext cx="7821882" cy="6721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487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WIN32 CONSOLE PROGRAMMING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75B7E5-D0AC-4201-B545-B518EE07D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WinAPI</a:t>
            </a:r>
            <a:r>
              <a:rPr lang="en-US" dirty="0"/>
              <a:t> (functions) to interact with OS </a:t>
            </a:r>
          </a:p>
          <a:p>
            <a:pPr lvl="1"/>
            <a:r>
              <a:rPr lang="en-US" dirty="0" err="1"/>
              <a:t>WriteConsoleA</a:t>
            </a:r>
            <a:r>
              <a:rPr lang="en-US" dirty="0"/>
              <a:t> or </a:t>
            </a:r>
            <a:r>
              <a:rPr lang="en-US" dirty="0" err="1"/>
              <a:t>WriteConsoleW</a:t>
            </a:r>
            <a:r>
              <a:rPr lang="en-US" dirty="0"/>
              <a:t> are some </a:t>
            </a:r>
            <a:r>
              <a:rPr lang="en-US" dirty="0" err="1"/>
              <a:t>WinAPIs</a:t>
            </a:r>
            <a:r>
              <a:rPr lang="en-US" dirty="0"/>
              <a:t> which can output to a console.</a:t>
            </a:r>
          </a:p>
          <a:p>
            <a:r>
              <a:rPr lang="en-US" dirty="0"/>
              <a:t>Windows support both ASCII and Unicode character-set. So we might see APIs with A/W suffix.</a:t>
            </a:r>
          </a:p>
          <a:p>
            <a:r>
              <a:rPr lang="en-US" dirty="0"/>
              <a:t>Var1 BYTE ? 	//This can contain 0 to 255 (ASCII)</a:t>
            </a:r>
          </a:p>
          <a:p>
            <a:r>
              <a:rPr lang="en-US" dirty="0"/>
              <a:t>Var2 WORD ? 	//This can contain 0 to 65,535 (Unicode)</a:t>
            </a:r>
          </a:p>
        </p:txBody>
      </p:sp>
    </p:spTree>
    <p:extLst>
      <p:ext uri="{BB962C8B-B14F-4D97-AF65-F5344CB8AC3E}">
        <p14:creationId xmlns:p14="http://schemas.microsoft.com/office/powerpoint/2010/main" val="151438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https://github.com/shankar-ray/Assembly-Language-Tutorials-for-Windows</a:t>
            </a:r>
          </a:p>
        </p:txBody>
      </p:sp>
    </p:spTree>
    <p:extLst>
      <p:ext uri="{BB962C8B-B14F-4D97-AF65-F5344CB8AC3E}">
        <p14:creationId xmlns:p14="http://schemas.microsoft.com/office/powerpoint/2010/main" val="93932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5640</TotalTime>
  <Words>133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Retrospect</vt:lpstr>
      <vt:lpstr>MS-WINDOWS PROGRAMMING</vt:lpstr>
      <vt:lpstr>LETS DEVELOP SOME EVIL TOOLS. YAY! BUT LETS FIRST REVISIT HOW COMPUTER WORKS!</vt:lpstr>
      <vt:lpstr>HOW COMPUTER WORKS  Windows perspective</vt:lpstr>
      <vt:lpstr>WIN32 CONSOLE PROGRAMMING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Sangram Kesari Ray (RD-IN)</dc:creator>
  <cp:lastModifiedBy>sangram kesari ray</cp:lastModifiedBy>
  <cp:revision>354</cp:revision>
  <dcterms:created xsi:type="dcterms:W3CDTF">2018-03-10T09:30:09Z</dcterms:created>
  <dcterms:modified xsi:type="dcterms:W3CDTF">2018-04-14T11:46:45Z</dcterms:modified>
</cp:coreProperties>
</file>