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5"/>
  </p:notesMasterIdLst>
  <p:sldIdLst>
    <p:sldId id="257" r:id="rId2"/>
    <p:sldId id="295" r:id="rId3"/>
    <p:sldId id="29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CONDITIONAL PROCESSING – 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341336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LOOPZ, LOOPE, LOOPNZ, LOOPNE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36319"/>
            <a:ext cx="9972675" cy="4750581"/>
          </a:xfrm>
        </p:spPr>
        <p:txBody>
          <a:bodyPr>
            <a:normAutofit/>
          </a:bodyPr>
          <a:lstStyle/>
          <a:p>
            <a:pPr lvl="1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LOOPZ    // ZF=1</a:t>
            </a:r>
          </a:p>
          <a:p>
            <a:pPr lvl="1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LOOPE    // SAME AS ABOVE</a:t>
            </a:r>
          </a:p>
          <a:p>
            <a:pPr lvl="1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LOOPNZ    // ZF != 1</a:t>
            </a:r>
          </a:p>
          <a:p>
            <a:pPr lvl="1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LOOPNE    </a:t>
            </a: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SAME AS ABOVE</a:t>
            </a: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3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</a:t>
            </a:r>
          </a:p>
        </p:txBody>
      </p:sp>
    </p:spTree>
    <p:extLst>
      <p:ext uri="{BB962C8B-B14F-4D97-AF65-F5344CB8AC3E}">
        <p14:creationId xmlns:p14="http://schemas.microsoft.com/office/powerpoint/2010/main" val="8650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3919</TotalTime>
  <Words>54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Tahoma</vt:lpstr>
      <vt:lpstr>Retrospect</vt:lpstr>
      <vt:lpstr>CONDITIONAL PROCESSING – PART 3</vt:lpstr>
      <vt:lpstr>LOOPZ, LOOPE, LOOPNZ, LOOPNE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284</cp:revision>
  <dcterms:created xsi:type="dcterms:W3CDTF">2018-03-10T09:30:09Z</dcterms:created>
  <dcterms:modified xsi:type="dcterms:W3CDTF">2018-03-31T15:45:02Z</dcterms:modified>
</cp:coreProperties>
</file>