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1"/>
  </p:notesMasterIdLst>
  <p:sldIdLst>
    <p:sldId id="257" r:id="rId2"/>
    <p:sldId id="262" r:id="rId3"/>
    <p:sldId id="295" r:id="rId4"/>
    <p:sldId id="296" r:id="rId5"/>
    <p:sldId id="297" r:id="rId6"/>
    <p:sldId id="298" r:id="rId7"/>
    <p:sldId id="299" r:id="rId8"/>
    <p:sldId id="278" r:id="rId9"/>
    <p:sldId id="29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DATA TRANSFERS IN ASSEMBLY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DATA TRANSFER INSTRUCTION/S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OPERAND TYPES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mnemonic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mnemonic [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mnemonic [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 [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mnemonic [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 [src1], [src2]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MOV INSTRUCTION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INSTRUCTION FORMATS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REGISTER	//MOV EAX, EBX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MEMORY, REGISTER	//MOV NUM1, EAX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MEMORY	//MOV EAX, NUM1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MEMORY, VALUE		//MOV NUM1, 10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VALUE	//MOV EAX, 10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6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MOVZX AND MOVSX INSTRUCTION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THEM WHEN COPYING FROM SMALLER SOURCE TO LARGE DESTINATIONS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8 	//8-bit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num2 byte -8 	//8-bit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eax 		//32-bit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num1 	//don’t do this, the register gets filled with incorrect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movzx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num1	//copies a un-signed byte into 16-bit destination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movsx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num2	//copies a signed byte into a 16-bit destination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6" y="423223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LAHF AND SAHF INSTRUCTION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C26741-38F0-45A8-9997-18B3DD9ED276}"/>
              </a:ext>
            </a:extLst>
          </p:cNvPr>
          <p:cNvSpPr txBox="1">
            <a:spLocks/>
          </p:cNvSpPr>
          <p:nvPr/>
        </p:nvSpPr>
        <p:spPr>
          <a:xfrm>
            <a:off x="1109661" y="1091821"/>
            <a:ext cx="9972675" cy="51315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LAHF //LOAD LOW-BYTE OF EFLAGS/RFLAGS (SIGN, ZERO, AUXILIARY, PARITY, CARRY) INTO AH REGISTER, AH IS THE HIGH-BYTE OF EAX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SAHF //LOAD AH INTO LOW-BYTE OF EFLAGS/RFLAGS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BOTHER?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WE WANT TO DO SOMETHING, LOOKING AT EFLAGS FOR 2 INSTRUCTIONS, BUT THIS EFLAGS KEEP CHANGING INSTRUCTION AFTER INSTRUCTION, WE NEED A WAY TO KEEP A TRACK OF THESE CHANGING EFLAGS.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EXECUTE INSTRUCTION </a:t>
            </a:r>
            <a:r>
              <a:rPr lang="en-US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//ELFAGS CHANGED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SAVE EFLAGS INTO AH, STORE AH INTO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</a:t>
            </a:r>
          </a:p>
          <a:p>
            <a:pPr marL="0" indent="0">
              <a:buNone/>
            </a:pP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EXECUTE INSTRUCTION </a:t>
            </a:r>
            <a:r>
              <a:rPr lang="en-US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#2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//EFLAGS CHANGED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SAVE ELFAGS INTO AH, STORE AH INTO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NUM2</a:t>
            </a:r>
          </a:p>
          <a:p>
            <a:pPr marL="0" indent="0">
              <a:buNone/>
            </a:pP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NUM2</a:t>
            </a: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EXECUTE INSTRUCTION </a:t>
            </a:r>
            <a:r>
              <a:rPr lang="en-US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#3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 HOPE YOU GOT THE POINT, WHY USE LAHF AND SAHF INSTRUCTIONS?</a:t>
            </a:r>
          </a:p>
        </p:txBody>
      </p:sp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id="{20B7D812-B0F3-40F2-927A-7BAD75E8E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8326"/>
            <a:ext cx="979057" cy="73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1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XCHG INSTRUCTION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LIKE MOV BUT SWAPS THE VALUES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REGISTER	//MOV EAX, EBX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MEMORY, REGISTER	//MOV NUM1, EAX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MEMORY	//MOV EAX, NUM1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MEMORY, VALUE	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//DOESN’T WORK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VALUE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//DOESN’T 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0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EFFECTIVE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ACCESSING ELEMENTS IN AN ARRY //CONTIGUOUS MEMORY LOCATIONSDF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MYARRAY dWORD 10, 20, 30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MYARRAY 		//GET 10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MYARRAY+1 	//GET 20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[MYARRAY+1]	//GET 20, </a:t>
            </a:r>
            <a:r>
              <a:rPr lang="en-US" sz="1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THIS FOR CODE CLARITY WHILE USING ARRAY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83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00993" y="267909"/>
            <a:ext cx="8361363" cy="64172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 KNOW ASSEMBLY!</a:t>
            </a:r>
          </a:p>
        </p:txBody>
      </p:sp>
      <p:pic>
        <p:nvPicPr>
          <p:cNvPr id="1026" name="Picture 2" descr="Woman Punching Red Heavy Bag">
            <a:extLst>
              <a:ext uri="{FF2B5EF4-FFF2-40B4-BE49-F238E27FC236}">
                <a16:creationId xmlns:a16="http://schemas.microsoft.com/office/drawing/2014/main" id="{CA3F7B5B-7EEC-4E9F-83D2-C661BACF4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18" y="1242873"/>
            <a:ext cx="8361363" cy="470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1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TRANSFERS – PART 1</a:t>
            </a:r>
          </a:p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3600</TotalTime>
  <Words>207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Retrospect</vt:lpstr>
      <vt:lpstr>DATA TRANSFERS IN ASSEMBLY</vt:lpstr>
      <vt:lpstr>DATA TRANSFER INSTRUCTION/S</vt:lpstr>
      <vt:lpstr>MOV INSTRUCTION</vt:lpstr>
      <vt:lpstr>MOVZX AND MOVSX INSTRUCTION</vt:lpstr>
      <vt:lpstr>LAHF AND SAHF INSTRUCTION</vt:lpstr>
      <vt:lpstr>XCHG INSTRUCTION</vt:lpstr>
      <vt:lpstr>EFFECTIVE ADDRESSING</vt:lpstr>
      <vt:lpstr>I KNOW ASSEMBLY!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269</cp:revision>
  <dcterms:created xsi:type="dcterms:W3CDTF">2018-03-10T09:30:09Z</dcterms:created>
  <dcterms:modified xsi:type="dcterms:W3CDTF">2018-03-25T18:18:55Z</dcterms:modified>
</cp:coreProperties>
</file>