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689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2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5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9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35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02102"/>
            <a:ext cx="8361229" cy="818268"/>
          </a:xfrm>
        </p:spPr>
        <p:txBody>
          <a:bodyPr/>
          <a:lstStyle/>
          <a:p>
            <a:pPr algn="l"/>
            <a:r>
              <a:rPr lang="en-US" sz="4400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28983"/>
            <a:ext cx="6831673" cy="10862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</p:txBody>
      </p:sp>
    </p:spTree>
    <p:extLst>
      <p:ext uri="{BB962C8B-B14F-4D97-AF65-F5344CB8AC3E}">
        <p14:creationId xmlns:p14="http://schemas.microsoft.com/office/powerpoint/2010/main" val="7339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18268"/>
          </a:xfrm>
        </p:spPr>
        <p:txBody>
          <a:bodyPr/>
          <a:lstStyle/>
          <a:p>
            <a:pPr algn="l"/>
            <a:r>
              <a:rPr lang="en-US" sz="4400" dirty="0"/>
              <a:t>Operating system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2838733"/>
            <a:ext cx="6831673" cy="255213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Systems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naming and location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Multitasking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and synchronization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and protection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ughing faces thinking">
            <a:extLst>
              <a:ext uri="{FF2B5EF4-FFF2-40B4-BE49-F238E27FC236}">
                <a16:creationId xmlns:a16="http://schemas.microsoft.com/office/drawing/2014/main" id="{3871B49D-21E8-4407-AD24-DD760CB2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6" y="1619427"/>
            <a:ext cx="3619145" cy="36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18268"/>
          </a:xfrm>
        </p:spPr>
        <p:txBody>
          <a:bodyPr/>
          <a:lstStyle/>
          <a:p>
            <a:pPr algn="l"/>
            <a:r>
              <a:rPr lang="en-US" sz="4400" dirty="0"/>
              <a:t>Lets see a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2838733"/>
            <a:ext cx="6831673" cy="219013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1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1464</TotalTime>
  <Words>37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Tahoma</vt:lpstr>
      <vt:lpstr>Crop</vt:lpstr>
      <vt:lpstr>Getting started</vt:lpstr>
      <vt:lpstr>Operating system Essentials</vt:lpstr>
      <vt:lpstr>PowerPoint Presentation</vt:lpstr>
      <vt:lpstr>Lets see a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 (RD-IN)</cp:lastModifiedBy>
  <cp:revision>52</cp:revision>
  <dcterms:created xsi:type="dcterms:W3CDTF">2018-03-10T09:30:09Z</dcterms:created>
  <dcterms:modified xsi:type="dcterms:W3CDTF">2018-12-01T10:24:27Z</dcterms:modified>
</cp:coreProperties>
</file>