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450" r:id="rId12"/>
    <p:sldId id="264" r:id="rId13"/>
    <p:sldId id="423" r:id="rId14"/>
    <p:sldId id="265" r:id="rId15"/>
    <p:sldId id="266" r:id="rId16"/>
    <p:sldId id="267" r:id="rId17"/>
    <p:sldId id="451" r:id="rId18"/>
    <p:sldId id="270" r:id="rId19"/>
    <p:sldId id="417" r:id="rId20"/>
    <p:sldId id="372" r:id="rId21"/>
    <p:sldId id="374" r:id="rId22"/>
    <p:sldId id="420" r:id="rId23"/>
    <p:sldId id="358" r:id="rId24"/>
    <p:sldId id="375" r:id="rId25"/>
    <p:sldId id="425" r:id="rId26"/>
    <p:sldId id="426" r:id="rId27"/>
    <p:sldId id="428" r:id="rId28"/>
    <p:sldId id="376" r:id="rId29"/>
    <p:sldId id="377" r:id="rId30"/>
    <p:sldId id="379" r:id="rId31"/>
    <p:sldId id="383" r:id="rId32"/>
    <p:sldId id="429" r:id="rId33"/>
    <p:sldId id="384" r:id="rId34"/>
    <p:sldId id="381" r:id="rId35"/>
    <p:sldId id="310" r:id="rId36"/>
    <p:sldId id="386" r:id="rId37"/>
    <p:sldId id="427" r:id="rId38"/>
    <p:sldId id="430" r:id="rId39"/>
    <p:sldId id="387" r:id="rId40"/>
    <p:sldId id="388" r:id="rId41"/>
    <p:sldId id="363" r:id="rId42"/>
    <p:sldId id="367" r:id="rId43"/>
    <p:sldId id="431" r:id="rId44"/>
    <p:sldId id="324" r:id="rId45"/>
    <p:sldId id="433" r:id="rId46"/>
    <p:sldId id="329" r:id="rId47"/>
    <p:sldId id="434" r:id="rId48"/>
    <p:sldId id="435" r:id="rId49"/>
    <p:sldId id="436" r:id="rId50"/>
    <p:sldId id="332" r:id="rId51"/>
    <p:sldId id="437" r:id="rId52"/>
    <p:sldId id="438" r:id="rId53"/>
    <p:sldId id="334" r:id="rId54"/>
    <p:sldId id="337" r:id="rId55"/>
    <p:sldId id="395" r:id="rId56"/>
    <p:sldId id="439" r:id="rId57"/>
    <p:sldId id="445" r:id="rId58"/>
    <p:sldId id="446" r:id="rId59"/>
    <p:sldId id="440" r:id="rId60"/>
    <p:sldId id="447" r:id="rId61"/>
    <p:sldId id="448" r:id="rId62"/>
    <p:sldId id="449" r:id="rId63"/>
    <p:sldId id="400" r:id="rId64"/>
    <p:sldId id="414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450"/>
            <p14:sldId id="264"/>
            <p14:sldId id="423"/>
            <p14:sldId id="265"/>
            <p14:sldId id="266"/>
            <p14:sldId id="267"/>
            <p14:sldId id="451"/>
          </p14:sldIdLst>
        </p14:section>
        <p14:section name="Python as a terminal" id="{3CA4A671-6D2E-D44C-9A53-936D2FCCD1BC}">
          <p14:sldIdLst>
            <p14:sldId id="270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5"/>
            <p14:sldId id="426"/>
            <p14:sldId id="428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429"/>
            <p14:sldId id="384"/>
            <p14:sldId id="381"/>
            <p14:sldId id="310"/>
            <p14:sldId id="386"/>
            <p14:sldId id="427"/>
            <p14:sldId id="430"/>
            <p14:sldId id="387"/>
            <p14:sldId id="388"/>
            <p14:sldId id="363"/>
            <p14:sldId id="367"/>
            <p14:sldId id="431"/>
            <p14:sldId id="324"/>
            <p14:sldId id="433"/>
            <p14:sldId id="329"/>
            <p14:sldId id="434"/>
            <p14:sldId id="435"/>
            <p14:sldId id="436"/>
            <p14:sldId id="332"/>
            <p14:sldId id="437"/>
            <p14:sldId id="438"/>
            <p14:sldId id="334"/>
            <p14:sldId id="337"/>
            <p14:sldId id="395"/>
            <p14:sldId id="439"/>
            <p14:sldId id="445"/>
            <p14:sldId id="446"/>
            <p14:sldId id="440"/>
            <p14:sldId id="447"/>
            <p14:sldId id="448"/>
            <p14:sldId id="449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/>
    <p:restoredTop sz="79268"/>
  </p:normalViewPr>
  <p:slideViewPr>
    <p:cSldViewPr>
      <p:cViewPr varScale="1">
        <p:scale>
          <a:sx n="100" d="100"/>
          <a:sy n="100" d="100"/>
        </p:scale>
        <p:origin x="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Machines uses `$ </a:t>
            </a:r>
            <a:r>
              <a:rPr lang="en-US" dirty="0" err="1"/>
              <a:t>py</a:t>
            </a:r>
            <a:r>
              <a:rPr lang="en-US" dirty="0"/>
              <a:t>`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1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6469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587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some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(unnecessary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(missing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error (types do not match)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error (define your variable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error (accessing non-existing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KeyError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769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#format-specification-mini-languag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b1quint/Basics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classroom/invite/6tWO9P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256184" y="3861048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1: Python Overview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5013176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bquint@gemini.edu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Windows</a:t>
            </a:r>
            <a:endParaRPr lang="pt-BR" altLang="x-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627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2.x</a:t>
            </a:r>
            <a:endParaRPr lang="pt-BR" altLang="x-none" sz="3200" dirty="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D8C9BDC-A8C8-8C45-B92A-06C5FC8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BD661D-E2AF-D745-BE90-0F0F549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8CFD67-44B0-A74E-836C-F9553FE9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chemeClr val="bg1">
                    <a:lumMod val="75000"/>
                  </a:schemeClr>
                </a:solidFill>
              </a:rPr>
              <a:t>2.x</a:t>
            </a:r>
            <a:endParaRPr lang="pt-BR" altLang="x-none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54090" y="5461000"/>
            <a:ext cx="55451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Python 2.x is legacy, </a:t>
            </a:r>
          </a:p>
          <a:p>
            <a:pPr algn="ctr"/>
            <a:r>
              <a:rPr lang="en-US" dirty="0"/>
              <a:t>Python 3.x is the present and future of the language.</a:t>
            </a:r>
          </a:p>
          <a:p>
            <a:pPr algn="ctr"/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wiki.python.org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moin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/Python2orPython3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26AC4A0-E1B9-344E-A2C3-7E5E3B4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3F8DA34-32A2-3844-80D4-DC3A9C0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D102978-D35E-9C45-A364-27A199A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71964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r>
              <a:rPr lang="en-US" sz="2400" b="1" dirty="0" err="1">
                <a:solidFill>
                  <a:srgbClr val="000000"/>
                </a:solidFill>
              </a:rPr>
              <a:t>Libs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/>
                  <a:t>Python Notebooks</a:t>
                </a:r>
              </a:p>
            </p:txBody>
          </p:sp>
        </p:grp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FB2E60B7-28A1-5440-9C2E-2AD53C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1AFE5EBC-81D3-FA49-A8B2-17C2197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FFB6526-E003-594D-A43A-40201E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Text Editors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97A9EA0-A50D-0A44-B9CC-4309B40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9444051-E696-3547-8D82-3D0D7CC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451BD8F-07C7-904F-A202-DC5B42B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738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A2BB89F-07C8-6942-B74D-559AEBE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462C69-FB53-614B-A7D5-21C00AC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661F48-49B4-2F40-95BF-4984C1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59D565-2BCB-CF4A-B23E-C2E63CC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3B329B-7F91-1C44-84F6-DC9FB2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8C0F98D-9A8B-A943-8ACF-80C724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BC6CCF6F-7392-6144-AB88-C86DBD95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4B8D97-704F-6541-8D2C-95735AAC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294DAC1-0E7F-3D4B-882F-BC05027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DF1-0691-2849-9409-DFE4B24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4DEC373-B756-6F44-8DF6-EC18B55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54D0828-B043-AF4B-BE05-9609D45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56C4E8-BD18-EE45-B4C7-E93781F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33A8-ACF0-3D46-B8BB-D04CA1848AD4}"/>
              </a:ext>
            </a:extLst>
          </p:cNvPr>
          <p:cNvSpPr/>
          <p:nvPr/>
        </p:nvSpPr>
        <p:spPr>
          <a:xfrm>
            <a:off x="179512" y="1340768"/>
            <a:ext cx="5472608" cy="44712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124201" y="5551785"/>
            <a:ext cx="5912296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 3.6.7 :: Anaconda, Inc.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810B470-87A6-944A-A6B9-D6CB2F9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C8690A0-090E-264E-9687-C9DD285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3A0B3A9-A0C0-E84E-BD81-9639137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9E8C820-643B-144A-B3D0-B177FCB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9DD841B-4640-0744-9817-1C8DD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6563E5-0304-0646-A86F-19B4EC7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B0491B8-9F74-BD48-A4CC-5C7B341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3C3C934-A402-E944-8525-0881D48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30D9365-B794-684E-965A-7B4FB33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CC9483-387E-A846-9F33-9649740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E52F62-8C4B-8445-97BA-4F4FA6F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2438A7CC-2183-5E44-974D-BADB01B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6143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3E5767-2EDD-C041-9F92-727FA3E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BF90156-863C-BC47-B0F9-45CA355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2153F5C-6D1E-5147-88FB-03C0267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61288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7F1F9C-5582-3D46-8A9E-0200D5F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5ADDED5-B598-194B-839E-A5F1507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2D9317-36AA-CF40-979B-617C941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237208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22ABBCF-5D09-9440-B6B4-5A938BBF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9A5486A-D33E-D44F-BB8F-177917E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A71B697-05F7-0547-9796-664276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A613AFC-5D22-1D40-90E3-7C4B572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C059864-EF78-784A-A264-0FE5DE8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F81252B-09D4-0049-8888-EE6B1FF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C57E7EA3-A23D-5542-B1EC-729F5346A440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42B270-9A4D-044A-8B42-1F7A8C5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50FE3A-613E-1B46-BE1C-D05A8F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F2EA4C-FD6B-2F45-9752-D3FB74E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DE96C11-3C65-0B48-92F8-3B2F70EC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FC98DA4-94EB-264E-B785-1FFD144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6B7438E-1A1B-6D44-B8A4-C016553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0B00F2F-B999-4246-ABAD-F5A4EA1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6512211-F261-5140-B380-72B4582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6349FB1-FA58-704D-8595-31BFA98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78742-F3F1-F349-8FDA-7337F74ABD41}"/>
              </a:ext>
            </a:extLst>
          </p:cNvPr>
          <p:cNvCxnSpPr>
            <a:cxnSpLocks/>
          </p:cNvCxnSpPr>
          <p:nvPr/>
        </p:nvCxnSpPr>
        <p:spPr>
          <a:xfrm>
            <a:off x="1438474" y="5013176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C21FB-1DFC-DD45-BE96-E42EF685B18B}"/>
              </a:ext>
            </a:extLst>
          </p:cNvPr>
          <p:cNvCxnSpPr>
            <a:cxnSpLocks/>
          </p:cNvCxnSpPr>
          <p:nvPr/>
        </p:nvCxnSpPr>
        <p:spPr>
          <a:xfrm>
            <a:off x="5110882" y="5004000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E3373EF-F88F-654B-BE4B-4E08BC6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8FA991A-998B-5447-919B-EE8CA39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7725E53-B7A2-6A43-B305-661E9CF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49785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F886A1E-1B10-C743-B6D5-95CF6E16DBD1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12B3A2B5-E196-2A47-A5C3-81FDE3A3260C}"/>
              </a:ext>
            </a:extLst>
          </p:cNvPr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6AC5AB2-11C4-594B-8E69-B9CF415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BA523D-007B-CC49-8A64-9DEAA8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AC218A5-D7AA-7848-A62E-E69DE57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2662173"/>
            <a:ext cx="4319588" cy="1198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39284" y="2477507"/>
            <a:ext cx="4537075" cy="15682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A34841F-7D83-1D46-864E-2BA045C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8FAB4B-2958-2A4A-B2F3-AD78B3C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F48FAA1-5E2A-7144-AA80-DF0B8C5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016" y="2637475"/>
            <a:ext cx="4140200" cy="1198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B9DB4291-F15B-A54F-9C6A-7537BF6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E9F2B-432D-314E-9DA0-A8EF49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F88A9CA-56B3-2741-86D2-2D678C8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9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assignment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06619BB-76B6-454B-AAEF-6E131CB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6AC3C7-49DB-4743-9891-AB1EC63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925CBBD-A672-9F4F-B625-A7BEA4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A9D791F-4CC5-844D-B355-D6244E0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1E26463-AC13-3D49-ACD6-530FA39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D1B4DE4-C1AF-B449-A4C4-59D1449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8906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23BBB2B6-DBFB-ED47-8073-2A7C9AA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A7611FC-8DB0-D146-88DE-2B110D5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1B2D01-A1D6-B54C-8663-BEAFB3F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890253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71F4CAEE-321F-8644-A0DC-6A19E2F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D4349E0-87F1-CE4E-9593-4F91FF6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D36241-321E-554F-A859-0CCF6916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8A5732A-ED14-F544-BC99-B68BCE1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6C184E-5417-FC4D-A889-D55E41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B24F1F1-C4F7-2248-989F-B0DA901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C6F0B770-40AB-5440-8D86-133A481935EA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C5903FB-721C-7B4F-A212-A6B26A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8FA0560-D56F-0E4E-904F-87A9031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C73A093-8013-2C44-9091-D1FB96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F795001-7243-A842-ACAA-65721C7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70D3CE4-0E24-8443-BAA1-5E8606A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2194DF9-6CC5-D946-8C99-42E9064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16F6ECC-705C-E843-B8BE-BAC1680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FC6B740-C43E-D14E-BA22-9AD810D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2E639E7-7DEE-A747-AC23-4981B89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Seta para a esquerda 10">
            <a:extLst>
              <a:ext uri="{FF2B5EF4-FFF2-40B4-BE49-F238E27FC236}">
                <a16:creationId xmlns:a16="http://schemas.microsoft.com/office/drawing/2014/main" id="{08D3DA65-31B2-C744-9CEC-C1B64698450A}"/>
              </a:ext>
            </a:extLst>
          </p:cNvPr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a esquerda 11">
            <a:extLst>
              <a:ext uri="{FF2B5EF4-FFF2-40B4-BE49-F238E27FC236}">
                <a16:creationId xmlns:a16="http://schemas.microsoft.com/office/drawing/2014/main" id="{489C4968-59C9-F147-AC7A-4E08B61BD070}"/>
              </a:ext>
            </a:extLst>
          </p:cNvPr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75DE5BD-B2AD-8F40-8765-1DFD849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9E5049B-C2B1-5D43-9311-6620F9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574592-CD76-154B-A322-8150861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166837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C409BD3-5FEA-DE4D-91AC-4429B47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6C91473-E410-854F-84B2-AF873C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212921E-D3AA-CE40-8906-12E0AC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FCEC5F14-3DB4-8845-A99B-34B7F295DACE}"/>
              </a:ext>
            </a:extLst>
          </p:cNvPr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A6ED0CEA-5B51-8648-AC6C-CB67BB7B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40B0DEB2-4A58-7B41-B0BE-9D3DBEC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9899FD43-E750-6642-BA40-7D4D3E03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E14BCF28-4AA8-1B42-9CA4-3FB2141B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A0255FAC-5352-034D-B542-C6F1663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6454066-E5C9-074B-ACD6-904F0A0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D940382-7A9A-0541-BA2C-B663A40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7496212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F0CFD757-345F-5B45-98FE-8E0E27D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D804B95-0AFC-7E4D-8E5F-CF4B349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EA54EB-649C-2F4C-8BC7-AF6E53D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6A8FE320-09F4-D24C-974D-9F45D6CE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822C7C9-C344-B443-B884-F8CF81B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0B4EB15-0850-874B-9BEE-0F15FE3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1E127B-EC95-4742-8269-3C0101F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E5F9C4-2616-914D-A2D9-1FD959E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39676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A92A3AD5-80B2-1A48-8F53-8E6CFC4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DAFCA743-3D92-2141-B6D4-C734785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4513A97D-20DA-9343-9BAD-DFA332E8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5582C6D-C7BA-5C43-BE7D-52F5681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8276D53-8F7D-DB44-88E3-740AF7C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9EE10FA-89BC-B04C-8D6E-0FA68DC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7389614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953582C6-1A00-CC4F-9F02-6649589ADA5A}"/>
              </a:ext>
            </a:extLst>
          </p:cNvPr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8]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2FA49111-A0F2-5B46-B413-1B36D17E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991E187A-8963-B744-8054-A5198893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A894BDE7-4410-A742-A999-7FB2EF9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D5A6EDED-442F-DA45-9DB0-35B126CE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686529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Go until the end of the list!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CCF084E-EB66-994D-AF44-947C3B2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0B769BD-D52C-5243-84D4-463F3C9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11F2381-7575-0A4B-9AC8-3B51A32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52044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22FBB89E-D575-9F4E-81F3-A2E4C174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FC1EAD-D7C7-E948-946A-F2DF6A5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21D3113-7AA2-A848-BCDC-DD4F93E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BB77576-BA46-944E-BCF7-659D3E1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77DBB3D-189F-5044-A4AA-BAFCB413DED4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DF6DAB6-E096-3940-BC19-A99BB0D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317482C-BA04-B44B-8C42-84753C8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1C9C709-67D2-8D47-9CCD-37571F3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036998B-EE21-C247-BEB4-94DC45C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6A80D74-A90F-7040-9D68-7A2A7553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D37D603-B63A-864F-AD01-51781D5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599609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C6B1BAAB-B857-A248-8852-86D8F720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768" y="2996952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Easily revert lists!</a:t>
            </a: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F2D95739-1D48-9C40-87FD-857130CE3557}"/>
              </a:ext>
            </a:extLst>
          </p:cNvPr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E8C54DA-D221-B047-9AB3-AE76196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0E8B4E31-61CD-3E41-86A9-F6E455F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17B6D76-8746-B843-8C5D-9B65663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400810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182A600-EB6E-9948-B5FF-0420B675C39D}"/>
              </a:ext>
            </a:extLst>
          </p:cNvPr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610C209-CDBE-9A4F-A827-E1ABAF9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F6C081-A8E9-3948-8DF4-64AAB03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4D5C67-C04C-FF46-A974-0F6059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D0E7383-E254-FE41-9EB8-D9F717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0BFA14-A454-5046-840E-AC99773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2FF6F4-A106-DD4B-A37A-A7850E3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7B378C0-2617-3C46-8EFF-D550B5A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843A431-030F-B946-B36E-E571E1D6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80A2E65-0325-684D-8D73-F73556B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 dirty="0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Retângulo 18">
            <a:extLst>
              <a:ext uri="{FF2B5EF4-FFF2-40B4-BE49-F238E27FC236}">
                <a16:creationId xmlns:a16="http://schemas.microsoft.com/office/drawing/2014/main" id="{310B834F-9DF4-B748-8E9C-A4A72DC68B88}"/>
              </a:ext>
            </a:extLst>
          </p:cNvPr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B6F94046-DDAF-B64D-BB3C-D9452F1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Format using </a:t>
            </a:r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B084B0B-4AA2-D344-B6EB-DB4EE600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44900"/>
            <a:ext cx="5838825" cy="1014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print(“Number: {:03d}”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Number 003</a:t>
            </a: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3C76D76A-FBDD-0B4D-817C-F1534C4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A071FAA4-ECAE-F04A-AD49-BC91020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51CC08B-D1CE-2946-BDA6-7C3317B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DB5FFCD-9FEA-F847-874E-6FF3AA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512062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{"orange": 1.5, 'apple': 3}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812560-A56C-CE48-87BF-B62CE52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7A8AE01-C536-034E-A6F2-0638028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EF417B4-6AFD-AE42-A601-F555CB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942786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B20E9ACC-6F81-F841-857A-9E317E07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3284538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Key(word)s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7C80DF-5EA8-514B-AC5F-D83522468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6" y="3188615"/>
            <a:ext cx="1368152" cy="326025"/>
          </a:xfrm>
          <a:prstGeom prst="bentConnector3">
            <a:avLst>
              <a:gd name="adj1" fmla="val 8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58F7BA5-C3CA-6744-A0DC-87A610912B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9" y="3188616"/>
            <a:ext cx="4028625" cy="326025"/>
          </a:xfrm>
          <a:prstGeom prst="bentConnector3">
            <a:avLst>
              <a:gd name="adj1" fmla="val 2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6">
            <a:extLst>
              <a:ext uri="{FF2B5EF4-FFF2-40B4-BE49-F238E27FC236}">
                <a16:creationId xmlns:a16="http://schemas.microsoft.com/office/drawing/2014/main" id="{7C7D514A-6668-8446-AF50-9756154C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077" y="3715662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Values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68EBF86-2528-C246-82FC-6BD3B2B3D6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40" y="3188614"/>
            <a:ext cx="5112565" cy="750432"/>
          </a:xfrm>
          <a:prstGeom prst="bentConnector3">
            <a:avLst>
              <a:gd name="adj1" fmla="val 21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4A7CCD-9260-1A43-A40A-26B780CD5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074" y="3188613"/>
            <a:ext cx="2726498" cy="750432"/>
          </a:xfrm>
          <a:prstGeom prst="bentConnector3">
            <a:avLst>
              <a:gd name="adj1" fmla="val 6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6">
            <a:extLst>
              <a:ext uri="{FF2B5EF4-FFF2-40B4-BE49-F238E27FC236}">
                <a16:creationId xmlns:a16="http://schemas.microsoft.com/office/drawing/2014/main" id="{1A4AF396-F609-6447-8D51-D09236B3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79" y="2297277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Assign value to key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0D27F9C-E833-DC4E-8C9E-205311E2F303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3"/>
            <a:ext cx="1303152" cy="252600"/>
          </a:xfrm>
          <a:prstGeom prst="bentConnector3">
            <a:avLst>
              <a:gd name="adj1" fmla="val -847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C31072-D106-204E-B69F-A3DD931BF16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4"/>
            <a:ext cx="3861258" cy="252601"/>
          </a:xfrm>
          <a:prstGeom prst="bentConnector3">
            <a:avLst>
              <a:gd name="adj1" fmla="val -452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2786D4C9-2927-4D46-B687-0915AD4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A426A2A-0FA4-1A4C-BAB7-D5FA984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AC25504-CF82-5E44-9871-2FE74AD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3137316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B98D7F7-A41A-6A4B-9EB1-25A12BE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55F89E2-1645-BA45-B7E9-518002D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856C9A-3820-AB49-8532-FD1C8C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6942979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3A0D90C8-0723-ED4F-B25D-D4890780FF78}"/>
              </a:ext>
            </a:extLst>
          </p:cNvPr>
          <p:cNvSpPr/>
          <p:nvPr/>
        </p:nvSpPr>
        <p:spPr>
          <a:xfrm>
            <a:off x="119063" y="4216401"/>
            <a:ext cx="7621289" cy="11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orange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E8E3FC0-92D9-1444-BBDE-2BCFDEE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48B620A-5270-5946-8BF5-7D31954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9A5636-6AE2-D942-963E-B025AE6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616970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DEBEDF4-8DC7-0843-BFFB-DB24A5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CEDBE74-1FB0-7F43-9D5A-A5FFBAB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4BCB5FA-9914-4E4F-8DB3-C1A8431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0" name="Retângulo 15">
            <a:extLst>
              <a:ext uri="{FF2B5EF4-FFF2-40B4-BE49-F238E27FC236}">
                <a16:creationId xmlns:a16="http://schemas.microsoft.com/office/drawing/2014/main" id="{CC667CDD-9F31-1C45-AA21-8AE61111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fruits['banana'] = None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print(fruits)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{'apple': 3, 'orange': 1.5, 'banana': None}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8F25E858-9500-A448-B094-8EC6401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80B9DCD-F2A1-E44E-B443-3A33958D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FF4617F-D558-7449-AF32-86A01A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04578B-9894-9346-8843-E7F4406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70965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C0320E80-A0DB-F749-BE67-0D61653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'apple'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'kiwi'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2852A9B9-FBEE-FA4E-8367-DCF77CEE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EE2092D-A6FE-9A41-AD1D-8F625A75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DE46E4F-47F2-8C41-A72F-9627169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4C2B071-CE1B-B54C-AA6B-94542D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795394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Exercises</a:t>
            </a:r>
            <a:endParaRPr lang="pt-BR" altLang="x-none" sz="32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66BB64-0537-1D45-B7BB-B41BB58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5072B07-0F6E-7A43-A4EA-4332C3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CA45823-9C4B-1845-BA5E-5DE2C5C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62</a:t>
            </a:fld>
            <a:endParaRPr lang="pt-BR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29E00-BD0F-6E4F-906B-69A80400C402}"/>
              </a:ext>
            </a:extLst>
          </p:cNvPr>
          <p:cNvSpPr/>
          <p:nvPr/>
        </p:nvSpPr>
        <p:spPr>
          <a:xfrm>
            <a:off x="215900" y="1748805"/>
            <a:ext cx="41472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Repl</a:t>
            </a:r>
            <a:endParaRPr lang="en-US" dirty="0"/>
          </a:p>
          <a:p>
            <a:r>
              <a:rPr lang="en-US" dirty="0">
                <a:hlinkClick r:id="rId3"/>
              </a:rPr>
              <a:t>https://repl.it/@b1quint/Basics-1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</a:t>
            </a:r>
            <a:br>
              <a:rPr lang="en-US" dirty="0"/>
            </a:br>
            <a:r>
              <a:rPr lang="en-US" dirty="0">
                <a:hlinkClick r:id="rId4"/>
              </a:rPr>
              <a:t>https://repl.it/classroom/invite/6tWO9Pl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E9F29-57AB-0A47-B271-36B0381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B07960-144F-2044-896D-8946C1A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29675F-24AA-D646-A69C-5671D64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E1E280E-677D-A743-88FF-7FC7BB1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5DDA81-D48A-B54D-9AE4-815B8F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C9361F2-6DD1-E644-B25B-5C6FEBA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Computer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291F1D2-27A1-FD43-9BF5-AC497D9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814ED96-89C2-EA4B-AA65-6F539DF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D20D13-CB7C-1745-9A6E-0E08ED7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3478</Words>
  <Application>Microsoft Macintosh PowerPoint</Application>
  <PresentationFormat>On-screen Show (4:3)</PresentationFormat>
  <Paragraphs>909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Courier New</vt:lpstr>
      <vt:lpstr>Lato</vt:lpstr>
      <vt:lpstr>Lucida Console</vt:lpstr>
      <vt:lpstr>Wingdings</vt:lpstr>
      <vt:lpstr>Title Slide</vt:lpstr>
      <vt:lpstr>Empty with title</vt:lpstr>
      <vt:lpstr>Python Tutorial Series 2019 Basics 1: Python Overview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402</cp:revision>
  <dcterms:created xsi:type="dcterms:W3CDTF">2015-09-26T21:55:49Z</dcterms:created>
  <dcterms:modified xsi:type="dcterms:W3CDTF">2019-02-20T17:47:33Z</dcterms:modified>
</cp:coreProperties>
</file>