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256" r:id="rId3"/>
    <p:sldId id="406" r:id="rId4"/>
    <p:sldId id="455" r:id="rId5"/>
    <p:sldId id="408" r:id="rId6"/>
    <p:sldId id="412" r:id="rId7"/>
    <p:sldId id="407" r:id="rId8"/>
    <p:sldId id="411" r:id="rId9"/>
    <p:sldId id="419" r:id="rId10"/>
    <p:sldId id="421" r:id="rId11"/>
    <p:sldId id="422" r:id="rId12"/>
    <p:sldId id="483" r:id="rId13"/>
    <p:sldId id="484" r:id="rId14"/>
    <p:sldId id="420" r:id="rId15"/>
    <p:sldId id="423" r:id="rId16"/>
    <p:sldId id="424" r:id="rId17"/>
    <p:sldId id="425" r:id="rId18"/>
    <p:sldId id="427" r:id="rId19"/>
    <p:sldId id="426" r:id="rId20"/>
    <p:sldId id="428" r:id="rId21"/>
    <p:sldId id="429" r:id="rId22"/>
    <p:sldId id="432" r:id="rId23"/>
    <p:sldId id="433" r:id="rId24"/>
    <p:sldId id="434" r:id="rId25"/>
    <p:sldId id="435" r:id="rId26"/>
    <p:sldId id="443" r:id="rId27"/>
    <p:sldId id="444" r:id="rId28"/>
    <p:sldId id="436" r:id="rId29"/>
    <p:sldId id="445" r:id="rId30"/>
    <p:sldId id="441" r:id="rId31"/>
    <p:sldId id="446" r:id="rId32"/>
    <p:sldId id="447" r:id="rId33"/>
    <p:sldId id="448" r:id="rId34"/>
    <p:sldId id="449" r:id="rId35"/>
    <p:sldId id="450" r:id="rId36"/>
    <p:sldId id="485" r:id="rId37"/>
    <p:sldId id="482" r:id="rId38"/>
    <p:sldId id="479" r:id="rId39"/>
    <p:sldId id="480" r:id="rId40"/>
    <p:sldId id="481" r:id="rId41"/>
    <p:sldId id="457" r:id="rId42"/>
    <p:sldId id="465" r:id="rId43"/>
    <p:sldId id="466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05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AB22EC4-03E7-0A49-BF9B-671ED46304E4}">
          <p14:sldIdLst>
            <p14:sldId id="256"/>
            <p14:sldId id="406"/>
            <p14:sldId id="455"/>
            <p14:sldId id="408"/>
            <p14:sldId id="412"/>
            <p14:sldId id="407"/>
            <p14:sldId id="411"/>
            <p14:sldId id="419"/>
            <p14:sldId id="421"/>
            <p14:sldId id="422"/>
            <p14:sldId id="483"/>
            <p14:sldId id="484"/>
            <p14:sldId id="420"/>
            <p14:sldId id="423"/>
            <p14:sldId id="424"/>
            <p14:sldId id="425"/>
            <p14:sldId id="427"/>
            <p14:sldId id="426"/>
            <p14:sldId id="428"/>
            <p14:sldId id="429"/>
            <p14:sldId id="432"/>
            <p14:sldId id="433"/>
            <p14:sldId id="434"/>
            <p14:sldId id="435"/>
            <p14:sldId id="443"/>
            <p14:sldId id="444"/>
            <p14:sldId id="436"/>
            <p14:sldId id="445"/>
            <p14:sldId id="441"/>
            <p14:sldId id="446"/>
            <p14:sldId id="447"/>
            <p14:sldId id="448"/>
            <p14:sldId id="449"/>
            <p14:sldId id="450"/>
            <p14:sldId id="485"/>
            <p14:sldId id="482"/>
          </p14:sldIdLst>
        </p14:section>
        <p14:section name="Multiple Axes" id="{498FB967-6C55-B646-AA61-3352E349F0E6}">
          <p14:sldIdLst>
            <p14:sldId id="479"/>
            <p14:sldId id="480"/>
            <p14:sldId id="481"/>
          </p14:sldIdLst>
        </p14:section>
        <p14:section name="Styles" id="{0F522C25-20FC-4941-ADEF-FB391CB2C81B}">
          <p14:sldIdLst>
            <p14:sldId id="457"/>
            <p14:sldId id="465"/>
            <p14:sldId id="466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Colormaps" id="{DEB3FAD2-1696-504C-A03E-FC6BDA8A8CAA}">
          <p14:sldIdLst>
            <p14:sldId id="474"/>
            <p14:sldId id="475"/>
            <p14:sldId id="476"/>
            <p14:sldId id="477"/>
            <p14:sldId id="478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8"/>
    <p:restoredTop sz="94575"/>
  </p:normalViewPr>
  <p:slideViewPr>
    <p:cSldViewPr>
      <p:cViewPr varScale="1">
        <p:scale>
          <a:sx n="93" d="100"/>
          <a:sy n="93" d="100"/>
        </p:scale>
        <p:origin x="20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962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#4 - A simple plot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Python Tutorial Series #4 - A simple plot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3952081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A </a:t>
            </a:r>
            <a:r>
              <a:rPr lang="pt-BR" altLang="x-none" dirty="0" err="1" smtClean="0">
                <a:latin typeface="Lato" charset="0"/>
              </a:rPr>
              <a:t>simple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plot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457031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6344484"/>
            <a:ext cx="597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/b1quint/Python-Tutorial-Series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0.1)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591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6" cy="4389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np.linspace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(-5, 5, 100)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661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</p:spTree>
    <p:extLst>
      <p:ext uri="{BB962C8B-B14F-4D97-AF65-F5344CB8AC3E}">
        <p14:creationId xmlns:p14="http://schemas.microsoft.com/office/powerpoint/2010/main" val="209960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40768"/>
            <a:ext cx="8604448" cy="8309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4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</p:spTree>
    <p:extLst>
      <p:ext uri="{BB962C8B-B14F-4D97-AF65-F5344CB8AC3E}">
        <p14:creationId xmlns:p14="http://schemas.microsoft.com/office/powerpoint/2010/main" val="33750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750" y="1268760"/>
            <a:ext cx="3086101" cy="194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A simple plot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Types of plots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Different styles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73" y="1094060"/>
            <a:ext cx="3103889" cy="20692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" y="3356992"/>
            <a:ext cx="2245417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" y="4105464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03" y="4853936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4" y="3539937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4100702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04" y="4853936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64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</p:spTree>
    <p:extLst>
      <p:ext uri="{BB962C8B-B14F-4D97-AF65-F5344CB8AC3E}">
        <p14:creationId xmlns:p14="http://schemas.microsoft.com/office/powerpoint/2010/main" val="41548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0041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6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$”,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5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  <a:p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plt.xticks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=18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6"/>
            <a:ext cx="8604448" cy="33123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55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4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9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1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plot </a:t>
            </a:r>
            <a:r>
              <a:rPr lang="en-US" sz="2400" dirty="0" smtClean="0"/>
              <a:t>My First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7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821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5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6641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70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1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6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3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9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Save the Image!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477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370065"/>
            <a:ext cx="3744415" cy="24962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370763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8887" y="112474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Histogram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Errorbar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Multiple Axis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8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508788"/>
            <a:ext cx="3744415" cy="2496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580795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6131" y="1124744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Pie 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Polar Plots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Display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Stream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1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1742" y="112474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Plots 3D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Contour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86" y="1528103"/>
            <a:ext cx="5040558" cy="3360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20" y="1523341"/>
            <a:ext cx="4824540" cy="32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Default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43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bmh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12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ggplot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5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4088" y="52548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-ticks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41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525489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-colorblind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jet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plot </a:t>
            </a:r>
            <a:r>
              <a:rPr lang="en-US" sz="2400" dirty="0"/>
              <a:t>Save the Image!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1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(‘plot_001A.png’, dpi=96)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cubehelix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4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viridis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RdYlBu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Let’s do it the “right” 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634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51396"/>
            <a:ext cx="6584957" cy="438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2) ** 2</a:t>
            </a:r>
          </a:p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7, 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#4 - A simple plot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</TotalTime>
  <Words>2379</Words>
  <Application>Microsoft Macintosh PowerPoint</Application>
  <PresentationFormat>On-screen Show 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Lato</vt:lpstr>
      <vt:lpstr>Lucida Console</vt:lpstr>
      <vt:lpstr>Mangal</vt:lpstr>
      <vt:lpstr>Arial</vt:lpstr>
      <vt:lpstr>Tema do Office</vt:lpstr>
      <vt:lpstr>Personalizar design</vt:lpstr>
      <vt:lpstr>Python Bootcamp A simple plot</vt:lpstr>
      <vt:lpstr>Table of Contents</vt:lpstr>
      <vt:lpstr>A simple plot My First Example</vt:lpstr>
      <vt:lpstr>A simple plot Save the Image!</vt:lpstr>
      <vt:lpstr>A simple plot Save the Image!</vt:lpstr>
      <vt:lpstr>A simple plot Let’s do it the “right” way </vt:lpstr>
      <vt:lpstr>A simple plot Let’s do it the “right” way </vt:lpstr>
      <vt:lpstr>A simple plot Plot and plot again…</vt:lpstr>
      <vt:lpstr>A simple plot Plot and plot again…</vt:lpstr>
      <vt:lpstr>A simple plot Plot and plot again…</vt:lpstr>
      <vt:lpstr>A simple plot Let’s do it the “right” way </vt:lpstr>
      <vt:lpstr>A simple plot Let’s do it the “right” way 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good practice</vt:lpstr>
      <vt:lpstr>Some advanced MatPlotLib</vt:lpstr>
      <vt:lpstr>Some advanced MatPlotLib</vt:lpstr>
      <vt:lpstr>Types of plots</vt:lpstr>
      <vt:lpstr>Types of plots</vt:lpstr>
      <vt:lpstr>Types of plots</vt:lpstr>
      <vt:lpstr>Different Styles</vt:lpstr>
      <vt:lpstr>Different Styles</vt:lpstr>
      <vt:lpstr>Different Styles</vt:lpstr>
      <vt:lpstr>Different Styles</vt:lpstr>
      <vt:lpstr>Different Styles</vt:lpstr>
      <vt:lpstr>Different Styles</vt:lpstr>
      <vt:lpstr>Colormaps</vt:lpstr>
      <vt:lpstr>Colormaps</vt:lpstr>
      <vt:lpstr>Colormaps</vt:lpstr>
      <vt:lpstr>Colormaps</vt:lpstr>
      <vt:lpstr>Colormaps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427</cp:revision>
  <dcterms:created xsi:type="dcterms:W3CDTF">2015-09-26T21:55:49Z</dcterms:created>
  <dcterms:modified xsi:type="dcterms:W3CDTF">2018-06-06T21:22:17Z</dcterms:modified>
</cp:coreProperties>
</file>