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6"/>
  </p:notesMasterIdLst>
  <p:handoutMasterIdLst>
    <p:handoutMasterId r:id="rId7"/>
  </p:handoutMasterIdLst>
  <p:sldIdLst>
    <p:sldId id="256" r:id="rId3"/>
    <p:sldId id="406" r:id="rId4"/>
    <p:sldId id="405" r:id="rId5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FAB22EC4-03E7-0A49-BF9B-671ED46304E4}">
          <p14:sldIdLst>
            <p14:sldId id="256"/>
            <p14:sldId id="406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FFFF"/>
    <a:srgbClr val="193232"/>
    <a:srgbClr val="323219"/>
    <a:srgbClr val="99FF99"/>
    <a:srgbClr val="321932"/>
    <a:srgbClr val="193219"/>
    <a:srgbClr val="32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549"/>
    <p:restoredTop sz="94575"/>
  </p:normalViewPr>
  <p:slideViewPr>
    <p:cSldViewPr>
      <p:cViewPr varScale="1">
        <p:scale>
          <a:sx n="104" d="100"/>
          <a:sy n="104" d="100"/>
        </p:scale>
        <p:origin x="792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7B6DFB-6085-A44A-A2B0-DE770F4EF61D}" type="datetimeFigureOut">
              <a:rPr lang="en-US" smtClean="0"/>
              <a:t>6/22/18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9428B-93D5-BB4C-9C80-2506FFC57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333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7D860479-C871-FC4D-A5AF-4BAF4103A9E1}" type="datetimeFigureOut">
              <a:rPr lang="pt-BR"/>
              <a:pPr>
                <a:defRPr/>
              </a:pPr>
              <a:t>22/06/2018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D8A0546-BF2E-B14A-9B55-67081D6B0E8F}" type="slidenum">
              <a:rPr lang="pt-BR" altLang="x-none"/>
              <a:pPr/>
              <a:t>‹#›</a:t>
            </a:fld>
            <a:endParaRPr lang="pt-BR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55776" y="6356350"/>
            <a:ext cx="3962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143E2DB8-19E9-A74E-9BC7-202234FEC66F}" type="slidenum">
              <a:rPr lang="pt-BR" altLang="x-none"/>
              <a:pPr/>
              <a:t>‹#›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75463479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5229200"/>
            <a:ext cx="8229600" cy="896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June 7, 2018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Python Tutorial Series #4 - A simple plot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5C132EE3-3BE1-CD49-ACBD-35E1E37C0A40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9097030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June 7, 2018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Python Tutorial Series #4 - A simple plot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E2511819-0437-0743-98A0-AFD87DC5DC65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29741474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June 7, 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9D5841-BFA9-8F48-83DA-E2A0FBEA7F4A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25432768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B0E7EE-F428-7640-BF2D-CC327B93105F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43053770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568" y="2348880"/>
            <a:ext cx="8229600" cy="1143000"/>
          </a:xfrm>
        </p:spPr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529961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June 7, 2018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Python Tutorial Series #4 - A simple plot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A35769DD-A044-EE4D-A728-60116D9288F3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0854676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June 7, 2018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Python Tutorial Series #4 - A simple plot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BCAAEAD2-E7DA-424E-A17F-15B2C3273F02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13193028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June 7, 2018</a:t>
            </a:r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Python Tutorial Series #4 - A simple plot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734EF062-9B9F-8642-ABC9-3B018DC2A12B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94207083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June 7, 2018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Python Tutorial Series #4 - A simple plot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F0FF39CC-022E-A24F-BF77-2D881E7A4EE9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78055628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June 7, 2018</a:t>
            </a: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Python Tutorial Series #4 - A simple plot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1B98F239-A321-9641-9A9C-23B79D1354EC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9793661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June 7, 2018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Python Tutorial Series #4 - A simple plot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CB28EDAC-0CB2-9D4F-AEA9-C9F0B9EE8452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53718635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June 7, 2018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Python Tutorial Series #4 - A simple plot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D10E2210-02CF-AB44-9091-2F06B43763EA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46983330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D:\Dropbox\Pos-Doutorado\Talks\Python Bootcamp\Figures\Python Bootcamp - Top Snake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60" b="40900"/>
          <a:stretch>
            <a:fillRect/>
          </a:stretch>
        </p:blipFill>
        <p:spPr bwMode="auto">
          <a:xfrm>
            <a:off x="2843213" y="2924175"/>
            <a:ext cx="6300787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tângulo 7"/>
          <p:cNvSpPr/>
          <p:nvPr userDrawn="1"/>
        </p:nvSpPr>
        <p:spPr>
          <a:xfrm>
            <a:off x="0" y="0"/>
            <a:ext cx="9144000" cy="6884988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75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pic>
        <p:nvPicPr>
          <p:cNvPr id="1028" name="Picture 6" descr="D:\Dropbox\Pos-Doutorado\Talks\Python Bootcamp\Figures\Python Bootcamp - Bottom Snake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" t="8514"/>
          <a:stretch>
            <a:fillRect/>
          </a:stretch>
        </p:blipFill>
        <p:spPr bwMode="auto">
          <a:xfrm>
            <a:off x="0" y="0"/>
            <a:ext cx="7256463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D:\Dropbox\Pos-Doutorado\Talks\Python Bootcamp\Figures\Python Bootcamp - Medal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96838"/>
            <a:ext cx="2016125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755650" y="4941888"/>
            <a:ext cx="8229600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x-none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06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</p:sldLayoutIdLst>
  <p:transition>
    <p:fade/>
  </p:transition>
  <p:hf hd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Lato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Lato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Lato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Lato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Lato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Lato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Dropbox\Pos-Doutorado\Talks\Python Bootcamp\Figures\Python Bootcamp - Top Snake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07" r="6966" b="37654"/>
          <a:stretch>
            <a:fillRect/>
          </a:stretch>
        </p:blipFill>
        <p:spPr bwMode="auto">
          <a:xfrm>
            <a:off x="-1588" y="6500813"/>
            <a:ext cx="9144001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x-none"/>
              <a:t>Clique para editar os estilos do texto mestre</a:t>
            </a:r>
          </a:p>
          <a:p>
            <a:pPr lvl="1"/>
            <a:r>
              <a:rPr lang="pt-BR" altLang="x-none"/>
              <a:t>Segundo nível</a:t>
            </a:r>
          </a:p>
          <a:p>
            <a:pPr lvl="2"/>
            <a:r>
              <a:rPr lang="pt-BR" altLang="x-none"/>
              <a:t>Terceiro nível</a:t>
            </a:r>
          </a:p>
          <a:p>
            <a:pPr lvl="3"/>
            <a:r>
              <a:rPr lang="pt-BR" altLang="x-none"/>
              <a:t>Quarto nível</a:t>
            </a:r>
          </a:p>
          <a:p>
            <a:pPr lvl="4"/>
            <a:r>
              <a:rPr lang="pt-BR" altLang="x-none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39750" y="65246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Lato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258888" y="6519863"/>
            <a:ext cx="7129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Lato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s-ES" smtClean="0"/>
              <a:t>Python Tutorial Series #4 - A simple plot</a:t>
            </a:r>
            <a:endParaRPr lang="pt-BR" dirty="0"/>
          </a:p>
        </p:txBody>
      </p:sp>
      <p:pic>
        <p:nvPicPr>
          <p:cNvPr id="2054" name="Picture 6" descr="D:\Dropbox\Pos-Doutorado\Talks\Python Bootcamp\Figures\Python Bootcamp - Bottom Snake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" t="8514" b="53310"/>
          <a:stretch>
            <a:fillRect/>
          </a:stretch>
        </p:blipFill>
        <p:spPr bwMode="auto">
          <a:xfrm>
            <a:off x="0" y="0"/>
            <a:ext cx="9144000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5" descr="D:\Dropbox\Pos-Doutorado\Talks\Python Bootcamp\Figures\Python Bootcamp - Medal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07950"/>
            <a:ext cx="1158875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1258888" y="404813"/>
            <a:ext cx="742791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x-none"/>
              <a:t>Clique para editar o estilo do título mestre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975475" y="651986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262626"/>
                </a:solidFill>
                <a:latin typeface="Lato" charset="0"/>
              </a:defRPr>
            </a:lvl1pPr>
          </a:lstStyle>
          <a:p>
            <a:fld id="{98E81725-E95C-F147-ACFB-EB12B284F425}" type="slidenum">
              <a:rPr lang="pt-BR" altLang="x-none"/>
              <a:pPr/>
              <a:t>‹#›</a:t>
            </a:fld>
            <a:endParaRPr lang="pt-BR" altLang="x-none" dirty="0"/>
          </a:p>
        </p:txBody>
      </p:sp>
      <p:sp>
        <p:nvSpPr>
          <p:cNvPr id="11" name="Espaço Reservado para Rodapé 4"/>
          <p:cNvSpPr txBox="1">
            <a:spLocks/>
          </p:cNvSpPr>
          <p:nvPr userDrawn="1"/>
        </p:nvSpPr>
        <p:spPr>
          <a:xfrm>
            <a:off x="2642401" y="4797152"/>
            <a:ext cx="4176365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12" r:id="rId2"/>
  </p:sldLayoutIdLst>
  <p:transition>
    <p:fade/>
  </p:transition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7" descr="D:\Dropbox\Pos-Doutorado\Talks\Python Bootcamp\Figures\Python Bootcamp - Top Snak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60" b="40900"/>
          <a:stretch>
            <a:fillRect/>
          </a:stretch>
        </p:blipFill>
        <p:spPr bwMode="auto">
          <a:xfrm>
            <a:off x="2843213" y="2924175"/>
            <a:ext cx="6300787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tângulo 9"/>
          <p:cNvSpPr/>
          <p:nvPr/>
        </p:nvSpPr>
        <p:spPr>
          <a:xfrm>
            <a:off x="0" y="0"/>
            <a:ext cx="9144000" cy="6884988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75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pic>
        <p:nvPicPr>
          <p:cNvPr id="13316" name="Picture 6" descr="D:\Dropbox\Pos-Doutorado\Talks\Python Bootcamp\Figures\Python Bootcamp - Bottom Snak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" t="8514"/>
          <a:stretch>
            <a:fillRect/>
          </a:stretch>
        </p:blipFill>
        <p:spPr bwMode="auto">
          <a:xfrm>
            <a:off x="0" y="0"/>
            <a:ext cx="7256463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Título 1"/>
          <p:cNvSpPr>
            <a:spLocks noGrp="1"/>
          </p:cNvSpPr>
          <p:nvPr>
            <p:ph type="ctrTitle"/>
          </p:nvPr>
        </p:nvSpPr>
        <p:spPr>
          <a:xfrm>
            <a:off x="0" y="3952081"/>
            <a:ext cx="8964613" cy="1470025"/>
          </a:xfrm>
        </p:spPr>
        <p:txBody>
          <a:bodyPr/>
          <a:lstStyle/>
          <a:p>
            <a:pPr eaLnBrk="1" hangingPunct="1"/>
            <a:r>
              <a:rPr lang="pt-BR" altLang="x-none" dirty="0">
                <a:latin typeface="Lato" charset="0"/>
              </a:rPr>
              <a:t>Python </a:t>
            </a:r>
            <a:r>
              <a:rPr lang="pt-BR" altLang="x-none" dirty="0" err="1">
                <a:latin typeface="Lato" charset="0"/>
              </a:rPr>
              <a:t>Bootcamp</a:t>
            </a:r>
            <a:r>
              <a:rPr lang="pt-BR" altLang="x-none" dirty="0">
                <a:latin typeface="Lato" charset="0"/>
              </a:rPr>
              <a:t/>
            </a:r>
            <a:br>
              <a:rPr lang="pt-BR" altLang="x-none" dirty="0">
                <a:latin typeface="Lato" charset="0"/>
              </a:rPr>
            </a:br>
            <a:r>
              <a:rPr lang="pt-BR" altLang="x-none" dirty="0" err="1" smtClean="0">
                <a:latin typeface="Lato" charset="0"/>
              </a:rPr>
              <a:t>Jupyter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dirty="0" err="1" smtClean="0">
                <a:latin typeface="Lato" charset="0"/>
              </a:rPr>
              <a:t>and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dirty="0" err="1" smtClean="0">
                <a:latin typeface="Lato" charset="0"/>
              </a:rPr>
              <a:t>Astropy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dirty="0" err="1" smtClean="0">
                <a:latin typeface="Lato" charset="0"/>
              </a:rPr>
              <a:t>I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843213" y="5457031"/>
            <a:ext cx="6121400" cy="942975"/>
          </a:xfrm>
        </p:spPr>
        <p:txBody>
          <a:bodyPr anchor="ctr">
            <a:normAutofit lnSpcReduction="10000"/>
          </a:bodyPr>
          <a:lstStyle/>
          <a:p>
            <a:pPr algn="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PhD Bruno C. </a:t>
            </a:r>
            <a:r>
              <a:rPr lang="pt-BR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Quint</a:t>
            </a:r>
            <a:endParaRPr lang="pt-BR" sz="1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bquint@ctio.noao.edu </a:t>
            </a:r>
          </a:p>
          <a:p>
            <a:pPr algn="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Resident</a:t>
            </a:r>
            <a:r>
              <a:rPr lang="pt-B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BR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Astronomer</a:t>
            </a:r>
            <a:r>
              <a:rPr lang="pt-B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BR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at</a:t>
            </a:r>
            <a:r>
              <a:rPr lang="pt-B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SOAR Telescope </a:t>
            </a:r>
          </a:p>
        </p:txBody>
      </p:sp>
      <p:pic>
        <p:nvPicPr>
          <p:cNvPr id="13319" name="Picture 5" descr="D:\Dropbox\Pos-Doutorado\Talks\Python Bootcamp\Figures\Python Bootcamp - Meda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96838"/>
            <a:ext cx="2016125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987824" y="6344484"/>
            <a:ext cx="59767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Lato" charset="0"/>
                <a:ea typeface="Lato" charset="0"/>
                <a:cs typeface="Lato" charset="0"/>
              </a:rPr>
              <a:t>https://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" charset="0"/>
                <a:ea typeface="Lato" charset="0"/>
                <a:cs typeface="Lato" charset="0"/>
              </a:rPr>
              <a:t>github.com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Lato" charset="0"/>
                <a:ea typeface="Lato" charset="0"/>
                <a:cs typeface="Lato" charset="0"/>
              </a:rPr>
              <a:t>/b1quint/Python-Tutorial-Series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2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8190635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Questions?</a:t>
            </a:r>
            <a:endParaRPr lang="pt-BR" altLang="x-none"/>
          </a:p>
        </p:txBody>
      </p:sp>
      <p:pic>
        <p:nvPicPr>
          <p:cNvPr id="59398" name="Picture 2" descr="http://images.sodahead.com/polls/003654585/643845792_Icon_round_Question_mark_answer_8_x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1412875"/>
            <a:ext cx="4464050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tângulo 12"/>
          <p:cNvSpPr/>
          <p:nvPr/>
        </p:nvSpPr>
        <p:spPr>
          <a:xfrm>
            <a:off x="1908175" y="1268413"/>
            <a:ext cx="5903913" cy="4968875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13959</TotalTime>
  <Words>35</Words>
  <Application>Microsoft Macintosh PowerPoint</Application>
  <PresentationFormat>On-screen Show (4:3)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Lato</vt:lpstr>
      <vt:lpstr>Tema do Office</vt:lpstr>
      <vt:lpstr>Personalizar design</vt:lpstr>
      <vt:lpstr>Python Bootcamp Jupyter and Astropy I</vt:lpstr>
      <vt:lpstr>Table of Contents</vt:lpstr>
      <vt:lpstr>Questions?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Bruno Quint</dc:creator>
  <cp:lastModifiedBy>Bruno Quint</cp:lastModifiedBy>
  <cp:revision>443</cp:revision>
  <dcterms:created xsi:type="dcterms:W3CDTF">2015-09-26T21:55:49Z</dcterms:created>
  <dcterms:modified xsi:type="dcterms:W3CDTF">2018-06-23T21:51:56Z</dcterms:modified>
</cp:coreProperties>
</file>