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418" r:id="rId4"/>
    <p:sldId id="419" r:id="rId5"/>
    <p:sldId id="425" r:id="rId6"/>
    <p:sldId id="426" r:id="rId7"/>
    <p:sldId id="427" r:id="rId8"/>
    <p:sldId id="434" r:id="rId9"/>
    <p:sldId id="423" r:id="rId10"/>
    <p:sldId id="428" r:id="rId11"/>
    <p:sldId id="429" r:id="rId12"/>
    <p:sldId id="430" r:id="rId13"/>
    <p:sldId id="431" r:id="rId14"/>
    <p:sldId id="432" r:id="rId15"/>
    <p:sldId id="433" r:id="rId16"/>
    <p:sldId id="455" r:id="rId17"/>
    <p:sldId id="436" r:id="rId18"/>
    <p:sldId id="437" r:id="rId19"/>
    <p:sldId id="446" r:id="rId20"/>
    <p:sldId id="439" r:id="rId21"/>
    <p:sldId id="440" r:id="rId22"/>
    <p:sldId id="441" r:id="rId23"/>
    <p:sldId id="442" r:id="rId24"/>
    <p:sldId id="443" r:id="rId25"/>
    <p:sldId id="468" r:id="rId26"/>
    <p:sldId id="447" r:id="rId27"/>
    <p:sldId id="450" r:id="rId28"/>
    <p:sldId id="449" r:id="rId29"/>
    <p:sldId id="452" r:id="rId30"/>
    <p:sldId id="453" r:id="rId31"/>
    <p:sldId id="454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4" r:id="rId40"/>
    <p:sldId id="471" r:id="rId41"/>
    <p:sldId id="465" r:id="rId42"/>
    <p:sldId id="467" r:id="rId43"/>
    <p:sldId id="469" r:id="rId44"/>
    <p:sldId id="470" r:id="rId45"/>
    <p:sldId id="466" r:id="rId46"/>
    <p:sldId id="472" r:id="rId47"/>
    <p:sldId id="414" r:id="rId4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8"/>
            <p14:sldId id="419"/>
            <p14:sldId id="425"/>
            <p14:sldId id="426"/>
            <p14:sldId id="427"/>
            <p14:sldId id="434"/>
            <p14:sldId id="423"/>
            <p14:sldId id="428"/>
            <p14:sldId id="429"/>
            <p14:sldId id="430"/>
            <p14:sldId id="431"/>
            <p14:sldId id="432"/>
            <p14:sldId id="433"/>
            <p14:sldId id="455"/>
            <p14:sldId id="436"/>
            <p14:sldId id="437"/>
            <p14:sldId id="446"/>
            <p14:sldId id="439"/>
            <p14:sldId id="440"/>
            <p14:sldId id="441"/>
            <p14:sldId id="442"/>
            <p14:sldId id="443"/>
            <p14:sldId id="468"/>
            <p14:sldId id="447"/>
            <p14:sldId id="450"/>
            <p14:sldId id="449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61"/>
            <p14:sldId id="462"/>
            <p14:sldId id="464"/>
            <p14:sldId id="471"/>
            <p14:sldId id="465"/>
            <p14:sldId id="467"/>
            <p14:sldId id="469"/>
            <p14:sldId id="470"/>
            <p14:sldId id="466"/>
            <p14:sldId id="472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00"/>
    <a:srgbClr val="4B8BBE"/>
    <a:srgbClr val="63B9FF"/>
    <a:srgbClr val="B3DDFF"/>
    <a:srgbClr val="306998"/>
    <a:srgbClr val="FFD43A"/>
    <a:srgbClr val="FFF2BF"/>
    <a:srgbClr val="FFEFB3"/>
    <a:srgbClr val="FFD43B"/>
    <a:srgbClr val="FFE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8"/>
    <p:restoredTop sz="80501"/>
  </p:normalViewPr>
  <p:slideViewPr>
    <p:cSldViewPr>
      <p:cViewPr>
        <p:scale>
          <a:sx n="180" d="100"/>
          <a:sy n="180" d="100"/>
        </p:scale>
        <p:origin x="30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14/03/2019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91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119215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2: </a:t>
            </a:r>
            <a:r>
              <a:rPr lang="pt-BR" altLang="x-none" dirty="0" err="1">
                <a:latin typeface="Lato" charset="0"/>
              </a:rPr>
              <a:t>Code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Flow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704" y="5295617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16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7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range(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7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[0, 1, 2]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7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7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87C15543-BBAA-6A44-A960-9C5A38C0F954}"/>
              </a:ext>
            </a:extLst>
          </p:cNvPr>
          <p:cNvSpPr/>
          <p:nvPr/>
        </p:nvSpPr>
        <p:spPr>
          <a:xfrm>
            <a:off x="210592" y="2331151"/>
            <a:ext cx="8208912" cy="3365709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A055D83-4BE0-2944-8355-0F617D24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3343971"/>
            <a:ext cx="431958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$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python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test_while.py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Time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</a:t>
            </a:r>
          </a:p>
        </p:txBody>
      </p:sp>
    </p:spTree>
    <p:extLst>
      <p:ext uri="{BB962C8B-B14F-4D97-AF65-F5344CB8AC3E}">
        <p14:creationId xmlns:p14="http://schemas.microsoft.com/office/powerpoint/2010/main" val="54595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2483768" y="1187595"/>
            <a:ext cx="647087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break</a:t>
            </a:r>
          </a:p>
        </p:txBody>
      </p:sp>
      <p:sp>
        <p:nvSpPr>
          <p:cNvPr id="13" name="TextShape 1"/>
          <p:cNvSpPr txBox="1"/>
          <p:nvPr/>
        </p:nvSpPr>
        <p:spPr>
          <a:xfrm>
            <a:off x="395536" y="2122978"/>
            <a:ext cx="79208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True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mr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–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break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354608" y="1735043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test_break.py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270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3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23528" y="2276872"/>
            <a:ext cx="8640960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[0, 1, 2]: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==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continue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44008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>
                <a:latin typeface="Calibri" charset="0"/>
                <a:ea typeface="Courier New" charset="0"/>
                <a:cs typeface="Courier New" charset="0"/>
              </a:rPr>
              <a:t>continue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36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x - 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42628883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x - 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1115617" y="4651945"/>
            <a:ext cx="7781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/>
              <a:t>positional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530971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as a terminal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script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Types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427984" y="1431097"/>
            <a:ext cx="4392166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Flow (If/Else/For/</a:t>
            </a:r>
            <a:r>
              <a:rPr lang="mr-IN" sz="2400" dirty="0">
                <a:latin typeface="Arial" panose="020B0604020202020204" pitchFamily="34" charset="0"/>
                <a:ea typeface="+mn-ea"/>
              </a:rPr>
              <a:t>…</a:t>
            </a:r>
            <a:r>
              <a:rPr lang="es-E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Classes</a:t>
            </a:r>
          </a:p>
          <a:p>
            <a:pPr marL="815975" lvl="1" indent="-3587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</a:p>
          <a:p>
            <a:pPr marL="815975" lvl="1" indent="-3587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Packages</a:t>
            </a:r>
            <a:r>
              <a:rPr lang="pt-BR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pt-BR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Modules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Gathering</a:t>
            </a:r>
            <a:r>
              <a:rPr lang="pt-BR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Information</a:t>
            </a:r>
            <a:endParaRPr lang="pt-BR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Vs</a:t>
            </a:r>
            <a:r>
              <a:rPr lang="pt-BR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iPython</a:t>
            </a: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x - 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037433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 err="1"/>
              <a:t>keyword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297217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z=1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w=0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pic>
        <p:nvPicPr>
          <p:cNvPr id="12" name="Picture 11" descr="happy-ba-dum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24944"/>
            <a:ext cx="1993404" cy="17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7551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z=1, w=0):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=5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5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9620408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699688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48214-7BA6-BB49-8097-70FF7B153294}"/>
              </a:ext>
            </a:extLst>
          </p:cNvPr>
          <p:cNvSpPr/>
          <p:nvPr/>
        </p:nvSpPr>
        <p:spPr>
          <a:xfrm>
            <a:off x="107504" y="1628800"/>
            <a:ext cx="8928992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8C2513-6F77-4748-9722-5B430CCF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1A78B-931A-2E4A-A2D6-A9BF3B1459E4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</p:spTree>
    <p:extLst>
      <p:ext uri="{BB962C8B-B14F-4D97-AF65-F5344CB8AC3E}">
        <p14:creationId xmlns:p14="http://schemas.microsoft.com/office/powerpoint/2010/main" val="5602564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09408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NameError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 global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'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'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defined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56732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95848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353229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39181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9530" y="1419388"/>
            <a:ext cx="8336632" cy="4889932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#!/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usr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/bin/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env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python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 -*- coding: utf-8 -*-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This is 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docstring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with information about the file.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external_module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my_function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...(some code here)...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9911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384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3,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99675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CDF4-494A-504A-AE0F-5F08F7B155B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993567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A8D37-E7A5-A14D-AB27-2B7F864D47D6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48187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C3AA7-72D7-C44E-A903-D9993CA6F2C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758666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C9E87-279F-8E49-8142-5B9F8BE09A40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070262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Roboto Mono" pitchFamily="2" charset="0"/>
                <a:ea typeface="Roboto Mono" pitchFamily="2" charset="0"/>
              </a:rPr>
              <a:t>&lt;bound </a:t>
            </a:r>
            <a:r>
              <a:rPr lang="en-US" sz="1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MyClass.my_method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of &lt;__main__.</a:t>
            </a:r>
            <a:r>
              <a:rPr lang="en-US" sz="1400" dirty="0" err="1">
                <a:latin typeface="Roboto Mono" pitchFamily="2" charset="0"/>
                <a:ea typeface="Roboto Mono" pitchFamily="2" charset="0"/>
              </a:rPr>
              <a:t>MyClass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object at 0x1087d42b0&gt;&gt;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FCF48-788D-8D47-97FD-D424BEC1F7CF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398817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method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76721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459228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7AD4-8C0C-404D-85F5-B7F8EE850C78}"/>
              </a:ext>
            </a:extLst>
          </p:cNvPr>
          <p:cNvSpPr/>
          <p:nvPr/>
        </p:nvSpPr>
        <p:spPr>
          <a:xfrm>
            <a:off x="252413" y="2035913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9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72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Bruno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96232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022505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  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C6CCC-2DB8-254F-919C-51065772A255}"/>
              </a:ext>
            </a:extLst>
          </p:cNvPr>
          <p:cNvSpPr/>
          <p:nvPr/>
        </p:nvSpPr>
        <p:spPr>
          <a:xfrm>
            <a:off x="179512" y="1397019"/>
            <a:ext cx="8856983" cy="41126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64A34-A48E-DC4C-BC94-DF9BB5F88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CF7CD-A407-3F43-B3DE-C46C1907605D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</p:spTree>
    <p:extLst>
      <p:ext uri="{BB962C8B-B14F-4D97-AF65-F5344CB8AC3E}">
        <p14:creationId xmlns:p14="http://schemas.microsoft.com/office/powerpoint/2010/main" val="417025270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4135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None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CB850-4D1C-D843-8DDB-626F9296A89F}"/>
              </a:ext>
            </a:extLst>
          </p:cNvPr>
          <p:cNvSpPr/>
          <p:nvPr/>
        </p:nvSpPr>
        <p:spPr>
          <a:xfrm>
            <a:off x="252413" y="5373216"/>
            <a:ext cx="8639175" cy="44733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694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8F27C-1116-8746-814A-2C1ADDB660ED}"/>
              </a:ext>
            </a:extLst>
          </p:cNvPr>
          <p:cNvSpPr/>
          <p:nvPr/>
        </p:nvSpPr>
        <p:spPr>
          <a:xfrm>
            <a:off x="252413" y="3381622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357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DE69-4BB3-CC4D-B467-3C77B6B3CD6D}"/>
              </a:ext>
            </a:extLst>
          </p:cNvPr>
          <p:cNvSpPr/>
          <p:nvPr/>
        </p:nvSpPr>
        <p:spPr>
          <a:xfrm>
            <a:off x="252412" y="3396844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62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48264" y="3573016"/>
            <a:ext cx="1822486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dirty="0" err="1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305984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91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</a:t>
            </a:r>
            <a:r>
              <a:rPr lang="pt-BR" sz="2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⇥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CaixaDeTexto 13"/>
          <p:cNvSpPr txBox="1">
            <a:spLocks noChangeArrowheads="1"/>
          </p:cNvSpPr>
          <p:nvPr/>
        </p:nvSpPr>
        <p:spPr bwMode="auto">
          <a:xfrm>
            <a:off x="6561584" y="2780634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PEP-8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5427238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5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8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4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0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68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3213</Words>
  <Application>Microsoft Macintosh PowerPoint</Application>
  <PresentationFormat>On-screen Show (4:3)</PresentationFormat>
  <Paragraphs>627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Lato</vt:lpstr>
      <vt:lpstr>Lucida Console</vt:lpstr>
      <vt:lpstr>Roboto Mono</vt:lpstr>
      <vt:lpstr>Title Slide</vt:lpstr>
      <vt:lpstr>Empty with title</vt:lpstr>
      <vt:lpstr>Python Tutorial Series 2019 Basics 2: Code Flow</vt:lpstr>
      <vt:lpstr>Table of Contents</vt:lpstr>
      <vt:lpstr>Basic Script Structure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446</cp:revision>
  <cp:lastPrinted>2019-02-26T14:33:09Z</cp:lastPrinted>
  <dcterms:created xsi:type="dcterms:W3CDTF">2015-09-26T21:55:49Z</dcterms:created>
  <dcterms:modified xsi:type="dcterms:W3CDTF">2019-03-14T15:14:10Z</dcterms:modified>
</cp:coreProperties>
</file>