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357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416" r:id="rId13"/>
    <p:sldId id="265" r:id="rId14"/>
    <p:sldId id="266" r:id="rId15"/>
    <p:sldId id="267" r:id="rId16"/>
    <p:sldId id="270" r:id="rId17"/>
    <p:sldId id="371" r:id="rId18"/>
    <p:sldId id="417" r:id="rId19"/>
    <p:sldId id="372" r:id="rId20"/>
    <p:sldId id="374" r:id="rId21"/>
    <p:sldId id="358" r:id="rId22"/>
    <p:sldId id="375" r:id="rId23"/>
    <p:sldId id="376" r:id="rId24"/>
    <p:sldId id="377" r:id="rId25"/>
    <p:sldId id="379" r:id="rId26"/>
    <p:sldId id="383" r:id="rId27"/>
    <p:sldId id="384" r:id="rId28"/>
    <p:sldId id="381" r:id="rId29"/>
    <p:sldId id="310" r:id="rId30"/>
    <p:sldId id="386" r:id="rId31"/>
    <p:sldId id="387" r:id="rId32"/>
    <p:sldId id="388" r:id="rId33"/>
    <p:sldId id="363" r:id="rId34"/>
    <p:sldId id="367" r:id="rId35"/>
    <p:sldId id="389" r:id="rId36"/>
    <p:sldId id="324" r:id="rId37"/>
    <p:sldId id="390" r:id="rId38"/>
    <p:sldId id="329" r:id="rId39"/>
    <p:sldId id="391" r:id="rId40"/>
    <p:sldId id="392" r:id="rId41"/>
    <p:sldId id="393" r:id="rId42"/>
    <p:sldId id="332" r:id="rId43"/>
    <p:sldId id="397" r:id="rId44"/>
    <p:sldId id="398" r:id="rId45"/>
    <p:sldId id="334" r:id="rId46"/>
    <p:sldId id="337" r:id="rId47"/>
    <p:sldId id="399" r:id="rId48"/>
    <p:sldId id="395" r:id="rId49"/>
    <p:sldId id="396" r:id="rId50"/>
    <p:sldId id="394" r:id="rId51"/>
    <p:sldId id="415" r:id="rId52"/>
    <p:sldId id="401" r:id="rId53"/>
    <p:sldId id="402" r:id="rId54"/>
    <p:sldId id="400" r:id="rId55"/>
    <p:sldId id="414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07"/>
    <a:srgbClr val="CAF1D7"/>
    <a:srgbClr val="FFFFFF"/>
    <a:srgbClr val="FFC000"/>
    <a:srgbClr val="321900"/>
    <a:srgbClr val="193232"/>
    <a:srgbClr val="323219"/>
    <a:srgbClr val="99FF99"/>
    <a:srgbClr val="321932"/>
    <a:srgbClr val="193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2"/>
  </p:normalViewPr>
  <p:slideViewPr>
    <p:cSldViewPr>
      <p:cViewPr varScale="1">
        <p:scale>
          <a:sx n="95" d="100"/>
          <a:sy n="95" d="100"/>
        </p:scale>
        <p:origin x="15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28/01/17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D71AFB8-54C9-5648-83A1-2B7BA48EA26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E6B2C97-998D-9644-A12B-8F158C14DA8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828741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CF08163-289C-F14D-8D6F-3B2B399C36B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923032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6A370-AB9D-914F-8BEF-DB39040D23C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868361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DF541-620D-4743-A0F2-1514DF53D92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601655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7B5B7-3EBB-3047-93EC-16312C11C78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25559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1961F-46CE-1847-ADCD-D6BF8EEFA5A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309784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239B2-0FF8-F74B-BFA3-DBCA410BCFE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410351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287F1-BA0D-8843-9293-4C0176812C64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43320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04267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29245-B5D8-984A-99C1-B4BB0ADB0B9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8309185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A5A9-0CFF-024C-804F-C22566D79B0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240081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3AB8-02A9-4A42-8226-DC7384D2484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31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F1E2763-2BC9-4B43-87AE-D6C76F29447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811849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44CE327-3D46-2041-AB76-34CFCE376D3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216573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0A8A89D7-D31D-A041-9F9C-30050A5CB57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674535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87B8CE6B-6049-E64D-8633-F5BA92A8A80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4056164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6E5E216-78B9-8945-BB34-6A19D6671278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57430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D7B3179-F5D9-AC42-97E9-02818D5B1DE6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531168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81A22C7C-B584-974A-821A-3A1DABAC2A0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253207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ring.html#format-specification-mini-language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71600" y="4221163"/>
            <a:ext cx="7593013" cy="1470025"/>
          </a:xfrm>
        </p:spPr>
        <p:txBody>
          <a:bodyPr/>
          <a:lstStyle/>
          <a:p>
            <a:pPr eaLnBrk="1" hangingPunct="1"/>
            <a:r>
              <a:rPr lang="pt-BR" altLang="x-none">
                <a:latin typeface="Lato" charset="0"/>
              </a:rPr>
              <a:t>Python Bootcamp</a:t>
            </a:r>
            <a:br>
              <a:rPr lang="pt-BR" altLang="x-none">
                <a:latin typeface="Lato" charset="0"/>
              </a:rPr>
            </a:br>
            <a:r>
              <a:rPr lang="pt-BR" altLang="x-none">
                <a:latin typeface="Lato" charset="0"/>
              </a:rPr>
              <a:t>Basics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3473EC-CE97-6545-99E9-10B2408E8EA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2.x</a:t>
            </a:r>
            <a:endParaRPr lang="pt-BR" altLang="x-none" sz="320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86150" y="54610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2C8047"/>
                </a:solidFill>
              </a:rPr>
              <a:t>https://wiki.python.org/moin/Python2orPython3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3473EC-CE97-6545-99E9-10B2408E8EA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2.x</a:t>
            </a:r>
            <a:endParaRPr lang="pt-BR" altLang="x-none" sz="320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3.x</a:t>
            </a:r>
            <a:endParaRPr lang="pt-BR" altLang="x-none" sz="3200" dirty="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86150" y="54610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2C8047"/>
                </a:solidFill>
              </a:rPr>
              <a:t>https://wiki.python.org/moin/Python2orPython3</a:t>
            </a:r>
          </a:p>
        </p:txBody>
      </p:sp>
    </p:spTree>
    <p:extLst>
      <p:ext uri="{BB962C8B-B14F-4D97-AF65-F5344CB8AC3E}">
        <p14:creationId xmlns:p14="http://schemas.microsoft.com/office/powerpoint/2010/main" val="872909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r>
              <a:rPr lang="en-US" sz="2400" b="1" dirty="0" err="1" smtClean="0">
                <a:solidFill>
                  <a:srgbClr val="000000"/>
                </a:solidFill>
              </a:rPr>
              <a:t>Libs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AF5E-39BD-9D48-9D7B-15701A2CA97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grpSp>
        <p:nvGrpSpPr>
          <p:cNvPr id="23559" name="Grupo 16"/>
          <p:cNvGrpSpPr>
            <a:grpSpLocks/>
          </p:cNvGrpSpPr>
          <p:nvPr/>
        </p:nvGrpSpPr>
        <p:grpSpPr bwMode="auto">
          <a:xfrm>
            <a:off x="3419475" y="2205038"/>
            <a:ext cx="6234113" cy="3063875"/>
            <a:chOff x="3585162" y="1851716"/>
            <a:chExt cx="7669653" cy="3771000"/>
          </a:xfrm>
        </p:grpSpPr>
        <p:pic>
          <p:nvPicPr>
            <p:cNvPr id="23560" name="Imagem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042" y="1874396"/>
              <a:ext cx="1136160" cy="106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CustomShape 6"/>
            <p:cNvSpPr>
              <a:spLocks noChangeArrowheads="1"/>
            </p:cNvSpPr>
            <p:nvPr/>
          </p:nvSpPr>
          <p:spPr bwMode="auto">
            <a:xfrm>
              <a:off x="5820402" y="2945756"/>
              <a:ext cx="2290320" cy="63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SciPy</a:t>
              </a:r>
              <a:endParaRPr lang="pt-BR" altLang="x-none"/>
            </a:p>
            <a:p>
              <a:pPr algn="ctr" eaLnBrk="1" hangingPunct="1"/>
              <a:r>
                <a:rPr lang="pt-BR" altLang="x-none">
                  <a:solidFill>
                    <a:srgbClr val="000000"/>
                  </a:solidFill>
                  <a:latin typeface="Calibri" charset="0"/>
                </a:rPr>
                <a:t>Scientifical Python</a:t>
              </a:r>
              <a:endParaRPr lang="pt-BR" altLang="x-none"/>
            </a:p>
          </p:txBody>
        </p:sp>
        <p:sp>
          <p:nvSpPr>
            <p:cNvPr id="23562" name="CustomShape 7"/>
            <p:cNvSpPr>
              <a:spLocks noChangeArrowheads="1"/>
            </p:cNvSpPr>
            <p:nvPr/>
          </p:nvSpPr>
          <p:spPr bwMode="auto">
            <a:xfrm>
              <a:off x="3585162" y="2936756"/>
              <a:ext cx="2211120" cy="63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NumPy</a:t>
              </a:r>
              <a:endParaRPr lang="pt-BR" altLang="x-none"/>
            </a:p>
            <a:p>
              <a:pPr algn="ctr" eaLnBrk="1" hangingPunct="1"/>
              <a:r>
                <a:rPr lang="pt-BR" altLang="x-none">
                  <a:solidFill>
                    <a:srgbClr val="000000"/>
                  </a:solidFill>
                  <a:latin typeface="Calibri" charset="0"/>
                </a:rPr>
                <a:t>Numerical Python</a:t>
              </a:r>
              <a:endParaRPr lang="pt-BR" altLang="x-none"/>
            </a:p>
          </p:txBody>
        </p:sp>
        <p:pic>
          <p:nvPicPr>
            <p:cNvPr id="23563" name="Imagem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042" y="1886276"/>
              <a:ext cx="983160" cy="105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Imagem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282" y="1851716"/>
              <a:ext cx="1079640" cy="1079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CustomShape 8"/>
            <p:cNvSpPr>
              <a:spLocks noChangeArrowheads="1"/>
            </p:cNvSpPr>
            <p:nvPr/>
          </p:nvSpPr>
          <p:spPr bwMode="auto">
            <a:xfrm>
              <a:off x="8283162" y="2936756"/>
              <a:ext cx="1919880" cy="63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MatPlotLib</a:t>
              </a:r>
              <a:endParaRPr lang="pt-BR" altLang="x-none"/>
            </a:p>
            <a:p>
              <a:pPr algn="ctr" eaLnBrk="1" hangingPunct="1"/>
              <a:r>
                <a:rPr lang="pt-BR" altLang="x-none">
                  <a:solidFill>
                    <a:srgbClr val="000000"/>
                  </a:solidFill>
                  <a:latin typeface="Calibri" charset="0"/>
                </a:rPr>
                <a:t>Python Plotting</a:t>
              </a:r>
              <a:endParaRPr lang="pt-BR" altLang="x-none"/>
            </a:p>
          </p:txBody>
        </p:sp>
        <p:sp>
          <p:nvSpPr>
            <p:cNvPr id="23566" name="CustomShape 9"/>
            <p:cNvSpPr>
              <a:spLocks noChangeArrowheads="1"/>
            </p:cNvSpPr>
            <p:nvPr/>
          </p:nvSpPr>
          <p:spPr bwMode="auto">
            <a:xfrm>
              <a:off x="4705482" y="4983716"/>
              <a:ext cx="2540160" cy="63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AstroPy</a:t>
              </a:r>
              <a:endParaRPr lang="pt-BR" altLang="x-none"/>
            </a:p>
            <a:p>
              <a:pPr algn="ctr" eaLnBrk="1" hangingPunct="1"/>
              <a:r>
                <a:rPr lang="pt-BR" altLang="x-none">
                  <a:solidFill>
                    <a:srgbClr val="000000"/>
                  </a:solidFill>
                  <a:latin typeface="Calibri" charset="0"/>
                </a:rPr>
                <a:t>Astronomical Python</a:t>
              </a:r>
              <a:endParaRPr lang="pt-BR" altLang="x-none"/>
            </a:p>
          </p:txBody>
        </p:sp>
        <p:pic>
          <p:nvPicPr>
            <p:cNvPr id="23567" name="Imagem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2" y="3971036"/>
              <a:ext cx="983160" cy="98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Picture 2" descr="STScI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3933056"/>
              <a:ext cx="788911" cy="115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9" name="Retângulo 15"/>
            <p:cNvSpPr>
              <a:spLocks noChangeArrowheads="1"/>
            </p:cNvSpPr>
            <p:nvPr/>
          </p:nvSpPr>
          <p:spPr bwMode="auto">
            <a:xfrm>
              <a:off x="5158815" y="5086081"/>
              <a:ext cx="6096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t-BR" altLang="x-none" b="1">
                  <a:solidFill>
                    <a:srgbClr val="000000"/>
                  </a:solidFill>
                  <a:latin typeface="Calibri" charset="0"/>
                </a:rPr>
                <a:t>PyFITS</a:t>
              </a:r>
              <a:endParaRPr lang="pt-BR" altLang="x-none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Text Editors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30469F-3CA4-BB45-9339-E926C237B8B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35DBD-665D-D54F-A026-20B4E60FC80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4787900" y="1412875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236913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Imagem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4256088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610646-A11D-8745-B701-484CEACCBD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- Basic </a:t>
            </a:r>
            <a:r>
              <a:rPr lang="pt-BR" dirty="0" err="1"/>
              <a:t>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B3E5B-A6A9-0941-9921-0509489016A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“Hello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World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620076" y="2924175"/>
            <a:ext cx="140294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t>2.x</a:t>
            </a:r>
            <a:endParaRPr lang="pt-BR" sz="2800" dirty="0">
              <a:solidFill>
                <a:schemeClr val="accent6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B3E5B-A6A9-0941-9921-0509489016A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EFF20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smtClean="0">
                <a:solidFill>
                  <a:srgbClr val="EFF20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EFF20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164E6D-E834-4C46-9457-8C2A0EFB4FDC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7D59EE-D34F-1242-AB61-78FD87BD7B2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71D8DA-8CA3-A241-AF8A-248B8D76C4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E1FC9B-E247-C94E-A4F4-93CD340A86D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AFF772-500E-F24B-8A40-4A467BB0C95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1671F9-73CB-5B48-A222-3E46791A909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BBA4F8-BF19-6646-8DA1-BAC6E163E8E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313F07-8586-9D49-B747-2B826AC6D02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+ 3.0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2.0 - 3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* 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/ 3.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228BFB-E759-2E4C-BF39-7DA4A4625D3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+ 3.0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2.0 -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*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/ 3.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F53025-F82A-F948-BC34-18B0D06F2BD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79388" y="1903413"/>
            <a:ext cx="4140200" cy="267652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.__class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4321175" cy="304482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2.0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'float'&gt;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.__class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'float'&gt;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37898" name="CustomShape 6"/>
          <p:cNvSpPr>
            <a:spLocks noChangeArrowheads="1"/>
          </p:cNvSpPr>
          <p:nvPr/>
        </p:nvSpPr>
        <p:spPr bwMode="auto">
          <a:xfrm>
            <a:off x="179388" y="4797425"/>
            <a:ext cx="41767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Any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assigned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variable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in Python is an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object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and objects have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attributes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37899" name="Retângulo 11"/>
          <p:cNvSpPr>
            <a:spLocks noChangeArrowheads="1"/>
          </p:cNvSpPr>
          <p:nvPr/>
        </p:nvSpPr>
        <p:spPr bwMode="auto">
          <a:xfrm>
            <a:off x="4572000" y="5084763"/>
            <a:ext cx="4321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Use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.__class__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atribute to find what type is your object.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A07826-65E0-9E41-9A65-1CDEB53C989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rgbClr val="19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463" y="2276475"/>
            <a:ext cx="4140200" cy="1198563"/>
          </a:xfrm>
          <a:prstGeom prst="rect">
            <a:avLst/>
          </a:prstGeom>
          <a:solidFill>
            <a:srgbClr val="19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c.__class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‘maçã’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‘maçã’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4DB771-D29D-5445-9929-26733C6DD88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5364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70203E-BCC8-234C-940E-3E9AE4081E2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‘maçã’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‘maçã’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19CE-D783-1B47-8F08-899C7458BE1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‘maçã’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‘maçã’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17C17E-B09F-3545-8B75-F107F96B802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509A0-793C-7C40-9099-1B88BB7BA48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1A442B-534E-764F-B5C8-32EF4951F4E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A32D32-842E-2047-8100-3A8B9AD8371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50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Seta para a esquerda 11"/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06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5EC274-C984-1744-B887-85A2A117ADE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413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3, 5, 8, 2, 3]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4A4300-7D0E-7D44-B57A-79E270F2856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  <p:sp>
        <p:nvSpPr>
          <p:cNvPr id="47111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+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3]</a:t>
            </a:r>
          </a:p>
        </p:txBody>
      </p:sp>
      <p:sp>
        <p:nvSpPr>
          <p:cNvPr id="47113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413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*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3, 5, 8, 2, 3]</a:t>
            </a:r>
          </a:p>
        </p:txBody>
      </p:sp>
      <p:sp>
        <p:nvSpPr>
          <p:cNvPr id="47115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CustomShape 8"/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CustomShape 8"/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7120" name="CustomShape 6"/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2A923-1C63-0A4B-8041-81B7FF02E83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BECF51-9FBA-664B-909B-F5817B6EAB4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9158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9159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6FBCA9-9B3A-9449-91C1-325F7AA5FB0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018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0183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6388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9DA1F5-4F9D-714C-B991-CA4CA43F8C2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52F8-F255-2E47-B743-0AF75BD6B0D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6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1207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5" name="CustomShape 8"/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3]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16E1FD-A46A-2E41-9A95-D3B45D01026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2231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8C1521-DAC7-BD43-A220-A894CCF6EB2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325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3, 5]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11EB0C-F299-F340-886A-E24D3104725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8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4279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3, 5]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D4A81-7D8F-CF42-868A-0BFED1DD51C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128E4A-7239-0E49-AEF6-DA2F523F7A2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7347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734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C0EB0C-4471-7641-827E-D1B2D5C5836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7352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660A4B-3E1F-994B-BEE9-7C1D792894E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9395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939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D51CE9-1F81-CD40-B288-117BEE95353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9400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60419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6042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37205F-5BD4-684C-8CA3-A6F3F29CE5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0424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429" name="CustomShape 6"/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Formating strings like C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printf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3635375" y="3644900"/>
            <a:ext cx="5327650" cy="1014413"/>
          </a:xfrm>
          <a:prstGeom prst="rect">
            <a:avLst/>
          </a:prstGeom>
          <a:solidFill>
            <a:srgbClr val="193232"/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print(“%03d” % x)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003</a:t>
            </a:r>
          </a:p>
        </p:txBody>
      </p:sp>
      <p:sp>
        <p:nvSpPr>
          <p:cNvPr id="60431" name="Retângulo 15"/>
          <p:cNvSpPr>
            <a:spLocks noChangeArrowheads="1"/>
          </p:cNvSpPr>
          <p:nvPr/>
        </p:nvSpPr>
        <p:spPr bwMode="auto">
          <a:xfrm>
            <a:off x="4519613" y="4603750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/>
              <a:t>http://pt.wikipedia.org/wiki/Printf</a:t>
            </a:r>
          </a:p>
        </p:txBody>
      </p:sp>
      <p:sp>
        <p:nvSpPr>
          <p:cNvPr id="60432" name="Retângulo 16"/>
          <p:cNvSpPr>
            <a:spLocks noChangeArrowheads="1"/>
          </p:cNvSpPr>
          <p:nvPr/>
        </p:nvSpPr>
        <p:spPr bwMode="auto">
          <a:xfrm>
            <a:off x="3779838" y="5013325"/>
            <a:ext cx="512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/>
              <a:t>http://www.cplusplus.com/reference/cstdio/printf/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7412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D087C-1CC5-5E4C-9CBA-6D3C04683C0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6144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6144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4EE0B8-506E-2A42-BA35-B2D8B09AD2A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144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453" name="CustomShape 6"/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Or using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8" name="CustomShape 8"/>
          <p:cNvSpPr>
            <a:spLocks noChangeArrowheads="1"/>
          </p:cNvSpPr>
          <p:nvPr/>
        </p:nvSpPr>
        <p:spPr bwMode="auto">
          <a:xfrm>
            <a:off x="3635375" y="3644900"/>
            <a:ext cx="5327650" cy="1014413"/>
          </a:xfrm>
          <a:prstGeom prst="rect">
            <a:avLst/>
          </a:prstGeom>
          <a:solidFill>
            <a:srgbClr val="193232"/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print(“{:03d}”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003</a:t>
            </a:r>
          </a:p>
        </p:txBody>
      </p:sp>
      <p:sp>
        <p:nvSpPr>
          <p:cNvPr id="61455" name="Retângulo 15"/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155589-C2B6-B44B-BC51-7B2C678BFB2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800E71-8DFE-E147-A2EC-38B4CE14942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3494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3496" name="Retângulo 15"/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rgbClr val="321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fruits[‘banana’] = ‘none’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{‘apple’: 3, ‘orange’: 1.5, ‘banana’: ‘none’}</a:t>
            </a:r>
          </a:p>
        </p:txBody>
      </p:sp>
      <p:sp>
        <p:nvSpPr>
          <p:cNvPr id="63497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63498" name="CustomShape 6"/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5F99BE-443E-D04D-A181-2C43612DBDD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4520" name="Retângulo 15"/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rgbClr val="321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‘apple’ </a:t>
            </a:r>
            <a:r>
              <a:rPr lang="en-US" altLang="x-none" sz="240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‘kiwi’ </a:t>
            </a:r>
            <a:r>
              <a:rPr lang="en-US" altLang="x-none" sz="240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64521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64522" name="CustomShape 6"/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132F2-B169-DE45-B00D-821778316D6C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843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10793B-60B1-C64D-9B7A-E4626771CA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406775" cy="954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Blá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9460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B49EFF-5CAA-1D4F-8CD5-EFA9DE2BCE5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406775" cy="954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Blá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Computer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09FBB9-970C-DD4F-BE64-4D4C0EFA1D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Operational System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FE26A0-0943-C444-AA91-C7EC00FF7F8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941888"/>
            <a:ext cx="1042988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Fedora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2756</Words>
  <Application>Microsoft Macintosh PowerPoint</Application>
  <PresentationFormat>On-screen Show (4:3)</PresentationFormat>
  <Paragraphs>765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Lato</vt:lpstr>
      <vt:lpstr>Lucida Console</vt:lpstr>
      <vt:lpstr>Wingdings</vt:lpstr>
      <vt:lpstr>Tema do Office</vt:lpstr>
      <vt:lpstr>Personalizar design</vt:lpstr>
      <vt:lpstr>Python Bootcamp Basics I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351</cp:revision>
  <dcterms:created xsi:type="dcterms:W3CDTF">2015-09-26T21:55:49Z</dcterms:created>
  <dcterms:modified xsi:type="dcterms:W3CDTF">2017-01-28T06:55:00Z</dcterms:modified>
</cp:coreProperties>
</file>