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7"/>
  </p:notesMasterIdLst>
  <p:handoutMasterIdLst>
    <p:handoutMasterId r:id="rId58"/>
  </p:handoutMasterIdLst>
  <p:sldIdLst>
    <p:sldId id="256" r:id="rId3"/>
    <p:sldId id="406" r:id="rId4"/>
    <p:sldId id="455" r:id="rId5"/>
    <p:sldId id="408" r:id="rId6"/>
    <p:sldId id="412" r:id="rId7"/>
    <p:sldId id="407" r:id="rId8"/>
    <p:sldId id="411" r:id="rId9"/>
    <p:sldId id="413" r:id="rId10"/>
    <p:sldId id="419" r:id="rId11"/>
    <p:sldId id="421" r:id="rId12"/>
    <p:sldId id="422" r:id="rId13"/>
    <p:sldId id="420" r:id="rId14"/>
    <p:sldId id="423" r:id="rId15"/>
    <p:sldId id="424" r:id="rId16"/>
    <p:sldId id="425" r:id="rId17"/>
    <p:sldId id="427" r:id="rId18"/>
    <p:sldId id="426" r:id="rId19"/>
    <p:sldId id="428" r:id="rId20"/>
    <p:sldId id="429" r:id="rId21"/>
    <p:sldId id="432" r:id="rId22"/>
    <p:sldId id="433" r:id="rId23"/>
    <p:sldId id="434" r:id="rId24"/>
    <p:sldId id="435" r:id="rId25"/>
    <p:sldId id="443" r:id="rId26"/>
    <p:sldId id="444" r:id="rId27"/>
    <p:sldId id="436" r:id="rId28"/>
    <p:sldId id="445" r:id="rId29"/>
    <p:sldId id="441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482" r:id="rId38"/>
    <p:sldId id="479" r:id="rId39"/>
    <p:sldId id="480" r:id="rId40"/>
    <p:sldId id="481" r:id="rId41"/>
    <p:sldId id="457" r:id="rId42"/>
    <p:sldId id="465" r:id="rId43"/>
    <p:sldId id="466" r:id="rId44"/>
    <p:sldId id="468" r:id="rId45"/>
    <p:sldId id="469" r:id="rId46"/>
    <p:sldId id="470" r:id="rId47"/>
    <p:sldId id="471" r:id="rId48"/>
    <p:sldId id="472" r:id="rId49"/>
    <p:sldId id="473" r:id="rId50"/>
    <p:sldId id="474" r:id="rId51"/>
    <p:sldId id="475" r:id="rId52"/>
    <p:sldId id="476" r:id="rId53"/>
    <p:sldId id="477" r:id="rId54"/>
    <p:sldId id="478" r:id="rId55"/>
    <p:sldId id="405" r:id="rId5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49"/>
    <p:restoredTop sz="94575"/>
  </p:normalViewPr>
  <p:slideViewPr>
    <p:cSldViewPr>
      <p:cViewPr>
        <p:scale>
          <a:sx n="102" d="100"/>
          <a:sy n="102" d="100"/>
        </p:scale>
        <p:origin x="83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07/02/17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Mar 13, 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es-ES" dirty="0" smtClean="0"/>
              <a:t> </a:t>
            </a:r>
            <a:r>
              <a:rPr lang="pt-BR" dirty="0" smtClean="0"/>
              <a:t>Data Display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Mar 13, 2017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es-ES" dirty="0" smtClean="0"/>
              <a:t> </a:t>
            </a:r>
            <a:r>
              <a:rPr lang="pt-BR" dirty="0" smtClean="0"/>
              <a:t>Data Display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Mar 13, 2017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58888" y="6519863"/>
            <a:ext cx="712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es-ES" dirty="0" smtClean="0"/>
              <a:t> </a:t>
            </a:r>
            <a:r>
              <a:rPr lang="pt-BR" dirty="0" smtClean="0"/>
              <a:t>Data Display</a:t>
            </a:r>
            <a:endParaRPr lang="pt-BR" dirty="0"/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/>
          </a:p>
        </p:txBody>
      </p:sp>
      <p:sp>
        <p:nvSpPr>
          <p:cNvPr id="11" name="Espaço Reservado para Rodapé 4"/>
          <p:cNvSpPr txBox="1">
            <a:spLocks/>
          </p:cNvSpPr>
          <p:nvPr userDrawn="1"/>
        </p:nvSpPr>
        <p:spPr>
          <a:xfrm>
            <a:off x="2642401" y="4797152"/>
            <a:ext cx="4176365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0" y="3952081"/>
            <a:ext cx="8964613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err="1">
                <a:latin typeface="Lato" charset="0"/>
              </a:rPr>
              <a:t>Bootcamp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smtClean="0">
                <a:latin typeface="Lato" charset="0"/>
              </a:rPr>
              <a:t>Data Display </a:t>
            </a:r>
            <a:r>
              <a:rPr lang="pt-BR" altLang="x-none" dirty="0" err="1" smtClean="0">
                <a:latin typeface="Lato" charset="0"/>
              </a:rPr>
              <a:t>with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MatPlotLib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457031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87824" y="6344484"/>
            <a:ext cx="5976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https://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github.com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/b1quint/PythonBootcamp2017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10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07504" y="5733256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x = np.arange(5)</a:t>
            </a:r>
          </a:p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, 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08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11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07504" y="5733256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x = np.arange(5)</a:t>
            </a:r>
          </a:p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58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</p:spTree>
    <p:extLst>
      <p:ext uri="{BB962C8B-B14F-4D97-AF65-F5344CB8AC3E}">
        <p14:creationId xmlns:p14="http://schemas.microsoft.com/office/powerpoint/2010/main" val="2099604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40768"/>
            <a:ext cx="8604448" cy="8309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68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48333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t2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8"/>
            <a:ext cx="8604448" cy="1613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21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841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t2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8"/>
            <a:ext cx="8604448" cy="1613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2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50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4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</p:spTree>
    <p:extLst>
      <p:ext uri="{BB962C8B-B14F-4D97-AF65-F5344CB8AC3E}">
        <p14:creationId xmlns:p14="http://schemas.microsoft.com/office/powerpoint/2010/main" val="337500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5394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644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</a:t>
            </a:fld>
            <a:endParaRPr lang="pt-BR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539750" y="1268760"/>
            <a:ext cx="3086101" cy="194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A simple plot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Types of plots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Different styles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73" y="1094060"/>
            <a:ext cx="3103889" cy="206926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9" y="3356992"/>
            <a:ext cx="2245417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1" y="4105464"/>
            <a:ext cx="2245416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03" y="4853936"/>
            <a:ext cx="2245416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4" y="3539937"/>
            <a:ext cx="1995925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81" y="4100702"/>
            <a:ext cx="1995925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04" y="4853936"/>
            <a:ext cx="1995925" cy="149694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9063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5394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2)$^2$")</a:t>
            </a:r>
          </a:p>
        </p:txBody>
      </p:sp>
    </p:spTree>
    <p:extLst>
      <p:ext uri="{BB962C8B-B14F-4D97-AF65-F5344CB8AC3E}">
        <p14:creationId xmlns:p14="http://schemas.microsoft.com/office/powerpoint/2010/main" val="415487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2)$^2$")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00419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066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$”,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s-ES" sz="24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20794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  <a:endParaRPr lang="es-E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37352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956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  <a:p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plt.xticks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=18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s-ES" sz="24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6"/>
            <a:ext cx="8604448" cy="331236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7504" y="3418530"/>
            <a:ext cx="6135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(“t [s]”,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1340768"/>
            <a:ext cx="4461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f(t):  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  return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 - 2) **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122771"/>
            <a:ext cx="57631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t1 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(0.0, 5.0, 0.5</a:t>
            </a:r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pl-PL" sz="2400" b="1" dirty="0" smtClean="0">
                <a:latin typeface="Lucida Console" charset="0"/>
                <a:ea typeface="Lucida Console" charset="0"/>
                <a:cs typeface="Lucida Console" charset="0"/>
              </a:rPr>
              <a:t>t2 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pl-PL" sz="2400" b="1" dirty="0" err="1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pl-PL" sz="2400" b="1" dirty="0">
                <a:latin typeface="Lucida Console" charset="0"/>
                <a:ea typeface="Lucida Console" charset="0"/>
                <a:cs typeface="Lucida Console" charset="0"/>
              </a:rPr>
              <a:t>(0.0, 5.0, 0.02)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526" y="2953768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(t1),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', t2, 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(t2), '</a:t>
            </a:r>
            <a:r>
              <a:rPr lang="mr-IN" sz="24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>
                <a:latin typeface="Lucida Console" charset="0"/>
                <a:ea typeface="Lucida Console" charset="0"/>
                <a:cs typeface="Lucida Console" charset="0"/>
              </a:rPr>
              <a:t>')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883292"/>
            <a:ext cx="780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s-ES" sz="2400" b="1" dirty="0" err="1">
                <a:latin typeface="Lucida Console" charset="0"/>
                <a:ea typeface="Lucida Console" charset="0"/>
                <a:cs typeface="Lucida Console" charset="0"/>
              </a:rPr>
              <a:t>u"f</a:t>
            </a:r>
            <a:r>
              <a:rPr lang="es-ES" sz="2400" b="1" dirty="0">
                <a:latin typeface="Lucida Console" charset="0"/>
                <a:ea typeface="Lucida Console" charset="0"/>
                <a:cs typeface="Lucida Console" charset="0"/>
              </a:rPr>
              <a:t>(t) = (t – 2)$^2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$”,        </a:t>
            </a:r>
          </a:p>
          <a:p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         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fontsize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=24)</a:t>
            </a:r>
            <a:endParaRPr lang="es-E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0767"/>
            <a:ext cx="8604448" cy="337352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550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452" y="1291965"/>
            <a:ext cx="706475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import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matplotlib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print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10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= 18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(t1, f(t1),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(t2, f(t2),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t [s]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(u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f(t) = (t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2)$^s$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47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452" y="1291965"/>
            <a:ext cx="706475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import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matplotlib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print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10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mpl.rcParams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font.size</a:t>
            </a:r>
            <a:r>
              <a:rPr lang="mr-IN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] 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= 18 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(t1, f(t1),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(t2, f(t2),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plt.xlabel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t [s]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s-E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plt.ylabel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(u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f(t) = (t 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 2)$^s$</a:t>
            </a:r>
            <a:r>
              <a:rPr lang="mr-IN" sz="2400" b="1" dirty="0" smtClean="0">
                <a:latin typeface="Lucida Console" charset="0"/>
                <a:ea typeface="Lucida Console" charset="0"/>
                <a:cs typeface="Lucida Console" charset="0"/>
              </a:rPr>
              <a:t>’</a:t>
            </a:r>
            <a:r>
              <a:rPr lang="es-E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sz="24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293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plt.title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“A simple plot”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1102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plt.title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“A simple plot”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471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plot </a:t>
            </a:r>
            <a:r>
              <a:rPr lang="en-US" sz="2400" dirty="0" smtClean="0"/>
              <a:t>My First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show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45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plt.grid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8219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plt.grid</a:t>
            </a:r>
            <a:r>
              <a:rPr lang="en-US" sz="2400" b="1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en-US" sz="24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4950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85523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(t1, f(t1), '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', label="Points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, f(t2), 'k', label="Line")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6641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85523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(t1, f(t1), '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', label="Points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, f(t2), 'k', label="Line")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704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85523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(t1, f(t1), '</a:t>
            </a:r>
            <a:r>
              <a:rPr lang="en-US" sz="2400" b="1" dirty="0" err="1">
                <a:latin typeface="Lucida Console" charset="0"/>
                <a:ea typeface="Lucida Console" charset="0"/>
                <a:cs typeface="Lucida Console" charset="0"/>
              </a:rPr>
              <a:t>ro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', label="Points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")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(t2</a:t>
            </a:r>
            <a:r>
              <a:rPr lang="en-US" sz="2400" b="1" dirty="0">
                <a:latin typeface="Lucida Console" charset="0"/>
                <a:ea typeface="Lucida Console" charset="0"/>
                <a:cs typeface="Lucida Console" charset="0"/>
              </a:rPr>
              <a:t>, f(t2), 'k', label="Line")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plt.legend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3887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4275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plt.tight_layout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75413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s-ES" sz="2400" dirty="0" err="1" smtClean="0"/>
              <a:t>Plot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452" y="1291965"/>
            <a:ext cx="4275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en-US" sz="2400" b="1" dirty="0" err="1" smtClean="0">
                <a:latin typeface="Lucida Console" charset="0"/>
                <a:ea typeface="Lucida Console" charset="0"/>
                <a:cs typeface="Lucida Console" charset="0"/>
              </a:rPr>
              <a:t>plt.tight_layout</a:t>
            </a:r>
            <a:r>
              <a:rPr lang="en-US" sz="24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340768"/>
            <a:ext cx="8604448" cy="33735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82" y="2538269"/>
            <a:ext cx="5486400" cy="36576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0567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smtClean="0"/>
              <a:t>A </a:t>
            </a:r>
            <a:r>
              <a:rPr lang="es-ES" dirty="0" err="1" smtClean="0"/>
              <a:t>good</a:t>
            </a:r>
            <a:r>
              <a:rPr lang="es-ES" dirty="0" smtClean="0"/>
              <a:t> </a:t>
            </a:r>
            <a:r>
              <a:rPr lang="es-ES" dirty="0" err="1" smtClean="0"/>
              <a:t>practice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74" y="211371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03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advanced</a:t>
            </a:r>
            <a:r>
              <a:rPr lang="es-ES" dirty="0" smtClean="0"/>
              <a:t> </a:t>
            </a:r>
            <a:r>
              <a:rPr lang="es-ES" dirty="0" err="1" smtClean="0"/>
              <a:t>MatPlotLib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74" y="211371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8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advanced</a:t>
            </a:r>
            <a:r>
              <a:rPr lang="es-ES" dirty="0" smtClean="0"/>
              <a:t> </a:t>
            </a:r>
            <a:r>
              <a:rPr lang="es-ES" dirty="0" err="1" smtClean="0"/>
              <a:t>MatPlotLib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(5) - 2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** 2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plt.figure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fig.add_subplot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(111)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ax.plot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y, ‘o’)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(-3, 3)</a:t>
            </a:r>
          </a:p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ax.set_xlim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(-1, 5)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74" y="211371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98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Save the Image!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</a:t>
            </a:fld>
            <a:endParaRPr lang="pt-BR" altLang="x-non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47741" y="2420888"/>
            <a:ext cx="6609566" cy="40634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savefig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(‘plot_001A.png’)</a:t>
            </a:r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7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3" y="4095995"/>
            <a:ext cx="3744415" cy="24962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1370065"/>
            <a:ext cx="3744415" cy="24962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3991532"/>
            <a:ext cx="3744415" cy="2496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1370763"/>
            <a:ext cx="3744415" cy="249627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plots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8887" y="1124744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8917" y="1124744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Histogram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2283" y="3798517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Errorbar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 Plots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05169" y="37782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Multiple Axis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87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3" y="4095995"/>
            <a:ext cx="3744415" cy="24962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1508788"/>
            <a:ext cx="3744415" cy="24962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57" y="3991532"/>
            <a:ext cx="3744415" cy="2496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1580795"/>
            <a:ext cx="3744415" cy="249627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plots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96131" y="1124744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Pie Plots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8917" y="1124744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Polar Plots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2283" y="3798517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Display Images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05169" y="37782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Stream Plots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21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plots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01742" y="1124744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Plots 3D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8917" y="1124744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Contour Plots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86" y="1528103"/>
            <a:ext cx="5040558" cy="33603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20" y="1523341"/>
            <a:ext cx="4824540" cy="32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6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508" y="525489"/>
            <a:ext cx="18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Default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43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44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508" y="525489"/>
            <a:ext cx="18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bmh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12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45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508" y="525489"/>
            <a:ext cx="18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ggplot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53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46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508" y="525489"/>
            <a:ext cx="189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grayscale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5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47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64088" y="52548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seaborn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-ticks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41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48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Styles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4" y="894928"/>
            <a:ext cx="7315200" cy="5486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76056" y="525489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seaborn</a:t>
            </a:r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-colorblind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50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49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jet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87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plot </a:t>
            </a:r>
            <a:r>
              <a:rPr lang="en-US" sz="2400" dirty="0"/>
              <a:t>Save the Image!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</a:t>
            </a:fld>
            <a:endParaRPr lang="pt-BR" altLang="x-non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00141" y="2420888"/>
            <a:ext cx="6609566" cy="40634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import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*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plot(x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savefig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(‘plot_001A.png’, dpi=96)</a:t>
            </a:r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70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50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ato" charset="0"/>
                <a:ea typeface="Lato" charset="0"/>
                <a:cs typeface="Lato" charset="0"/>
              </a:rPr>
              <a:t>grayscale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51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cubehelix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342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52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viridis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59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53</a:t>
            </a:fld>
            <a:endParaRPr lang="pt-BR" altLang="x-non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s-ES" dirty="0" err="1" smtClean="0"/>
              <a:t>Colormaps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503565"/>
            <a:ext cx="26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9" y="1077120"/>
            <a:ext cx="731520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9480" y="102466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Lato" charset="0"/>
                <a:ea typeface="Lato" charset="0"/>
                <a:cs typeface="Lato" charset="0"/>
              </a:rPr>
              <a:t>RdYlBu</a:t>
            </a:r>
            <a:endParaRPr lang="en-US" sz="2800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96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1EAB4-8ADB-7143-8E2A-FB7FE829A31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/>
              <a:t>–</a:t>
            </a:r>
            <a:r>
              <a:rPr lang="es-ES" dirty="0"/>
              <a:t> </a:t>
            </a:r>
            <a:r>
              <a:rPr lang="pt-BR" dirty="0"/>
              <a:t>Data Display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Let’s do it the “right” 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6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373496"/>
            <a:ext cx="5472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[0, 1, 2, 3,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[4, 1, 0, 1, 4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634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7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matplotlib.pyplot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mport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numpy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as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np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np.arange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(5)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** 2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2490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2"/>
          <a:stretch/>
        </p:blipFill>
        <p:spPr>
          <a:xfrm>
            <a:off x="2247741" y="2420888"/>
            <a:ext cx="6609566" cy="406347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8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79512" y="1412776"/>
            <a:ext cx="54724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b="1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err="1" smtClean="0">
                <a:latin typeface="Lucida Console" charset="0"/>
                <a:ea typeface="Lucida Console" charset="0"/>
                <a:cs typeface="Lucida Console" charset="0"/>
              </a:rPr>
              <a:t>np.linspace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(0, 10, 1000)</a:t>
            </a:r>
          </a:p>
          <a:p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y </a:t>
            </a:r>
            <a:r>
              <a:rPr lang="en-US" sz="2000" b="1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x ** 2 </a:t>
            </a:r>
            <a:r>
              <a:rPr lang="mr-IN" sz="20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dirty="0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y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plt.show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/>
              <a:t>Let’s do it the </a:t>
            </a:r>
            <a:r>
              <a:rPr lang="en-US" sz="2400" dirty="0" smtClean="0"/>
              <a:t>“right” </a:t>
            </a:r>
            <a:r>
              <a:rPr lang="en-US" sz="2400" dirty="0"/>
              <a:t>way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0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 13, 2017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</a:t>
            </a:r>
            <a:r>
              <a:rPr lang="mr-IN" smtClean="0"/>
              <a:t>–</a:t>
            </a:r>
            <a:r>
              <a:rPr lang="es-ES" smtClean="0"/>
              <a:t> </a:t>
            </a:r>
            <a:r>
              <a:rPr lang="pt-BR" smtClean="0"/>
              <a:t>Data Display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9</a:t>
            </a:fld>
            <a:endParaRPr lang="pt-BR" altLang="x-none"/>
          </a:p>
        </p:txBody>
      </p:sp>
      <p:sp>
        <p:nvSpPr>
          <p:cNvPr id="6" name="Rectangle 5"/>
          <p:cNvSpPr/>
          <p:nvPr/>
        </p:nvSpPr>
        <p:spPr>
          <a:xfrm>
            <a:off x="107504" y="5733256"/>
            <a:ext cx="5472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x = np.arange(5)</a:t>
            </a:r>
          </a:p>
          <a:p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y = x ** 2 </a:t>
            </a:r>
            <a:r>
              <a:rPr lang="mr-IN" sz="2000" b="1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2000" b="1" smtClean="0">
                <a:latin typeface="Lucida Console" charset="0"/>
                <a:ea typeface="Lucida Console" charset="0"/>
                <a:cs typeface="Lucida Console" charset="0"/>
              </a:rPr>
              <a:t> 4 * x + 4</a:t>
            </a:r>
            <a:endParaRPr lang="en-US" sz="2000" b="1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en-US" dirty="0" smtClean="0"/>
              <a:t>plot </a:t>
            </a:r>
            <a:r>
              <a:rPr lang="en-US" sz="2400" dirty="0" smtClean="0"/>
              <a:t>Plot and plot again</a:t>
            </a:r>
            <a:r>
              <a:rPr lang="mr-IN" sz="2400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42188" y="55201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plt.plot</a:t>
            </a:r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(x, y</a:t>
            </a:r>
            <a:r>
              <a:rPr lang="en-US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43784"/>
            <a:ext cx="6973224" cy="46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2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11472</TotalTime>
  <Words>2134</Words>
  <Application>Microsoft Macintosh PowerPoint</Application>
  <PresentationFormat>On-screen Show (4:3)</PresentationFormat>
  <Paragraphs>435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Calibri</vt:lpstr>
      <vt:lpstr>Lato</vt:lpstr>
      <vt:lpstr>Lucida Console</vt:lpstr>
      <vt:lpstr>Mangal</vt:lpstr>
      <vt:lpstr>Arial</vt:lpstr>
      <vt:lpstr>Tema do Office</vt:lpstr>
      <vt:lpstr>Personalizar design</vt:lpstr>
      <vt:lpstr>Python Bootcamp Data Display with MatPlotLib</vt:lpstr>
      <vt:lpstr>Table of Contents</vt:lpstr>
      <vt:lpstr>A simple plot My First Example</vt:lpstr>
      <vt:lpstr>A simple plot Save the Image!</vt:lpstr>
      <vt:lpstr>A simple plot Save the Image!</vt:lpstr>
      <vt:lpstr>A simple plot Let’s do it the “right” way </vt:lpstr>
      <vt:lpstr>A simple plot Let’s do it the “right” way </vt:lpstr>
      <vt:lpstr>A simple plot Let’s do it the “right” way </vt:lpstr>
      <vt:lpstr>A simple plot Plot and plot again…</vt:lpstr>
      <vt:lpstr>A simple plot Plot and plot again…</vt:lpstr>
      <vt:lpstr>A simple plot Plot and plot again…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simple plot Plot with style</vt:lpstr>
      <vt:lpstr>A good practice</vt:lpstr>
      <vt:lpstr>Some advanced MatPlotLib</vt:lpstr>
      <vt:lpstr>Some advanced MatPlotLib</vt:lpstr>
      <vt:lpstr>Types of plots</vt:lpstr>
      <vt:lpstr>Types of plots</vt:lpstr>
      <vt:lpstr>Types of plots</vt:lpstr>
      <vt:lpstr>Different Styles</vt:lpstr>
      <vt:lpstr>Different Styles</vt:lpstr>
      <vt:lpstr>Different Styles</vt:lpstr>
      <vt:lpstr>Different Styles</vt:lpstr>
      <vt:lpstr>Different Styles</vt:lpstr>
      <vt:lpstr>Different Styles</vt:lpstr>
      <vt:lpstr>Colormaps</vt:lpstr>
      <vt:lpstr>Colormaps</vt:lpstr>
      <vt:lpstr>Colormaps</vt:lpstr>
      <vt:lpstr>Colormaps</vt:lpstr>
      <vt:lpstr>Colormaps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418</cp:revision>
  <dcterms:created xsi:type="dcterms:W3CDTF">2015-09-26T21:55:49Z</dcterms:created>
  <dcterms:modified xsi:type="dcterms:W3CDTF">2017-02-07T18:58:44Z</dcterms:modified>
</cp:coreProperties>
</file>