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6"/>
  </p:notesMasterIdLst>
  <p:handoutMasterIdLst>
    <p:handoutMasterId r:id="rId7"/>
  </p:handoutMasterIdLst>
  <p:sldIdLst>
    <p:sldId id="256" r:id="rId3"/>
    <p:sldId id="357" r:id="rId4"/>
    <p:sldId id="405" r:id="rId5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FFFFFF"/>
    <a:srgbClr val="193232"/>
    <a:srgbClr val="323219"/>
    <a:srgbClr val="99FF99"/>
    <a:srgbClr val="321932"/>
    <a:srgbClr val="193219"/>
    <a:srgbClr val="3219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20431"/>
    <p:restoredTop sz="94575"/>
  </p:normalViewPr>
  <p:slideViewPr>
    <p:cSldViewPr>
      <p:cViewPr>
        <p:scale>
          <a:sx n="102" d="100"/>
          <a:sy n="102" d="100"/>
        </p:scale>
        <p:origin x="144" y="2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7" Type="http://schemas.openxmlformats.org/officeDocument/2006/relationships/handoutMaster" Target="handoutMasters/handout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7B6DFB-6085-A44A-A2B0-DE770F4EF61D}" type="datetimeFigureOut">
              <a:rPr lang="en-US" smtClean="0"/>
              <a:t>1/31/17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79428B-93D5-BB4C-9C80-2506FFC57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6333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fld id="{7D860479-C871-FC4D-A5AF-4BAF4103A9E1}" type="datetimeFigureOut">
              <a:rPr lang="pt-BR"/>
              <a:pPr>
                <a:defRPr/>
              </a:pPr>
              <a:t>31/01/17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 smtClean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D8A0546-BF2E-B14A-9B55-67081D6B0E8F}" type="slidenum">
              <a:rPr lang="pt-BR" altLang="x-none"/>
              <a:pPr/>
              <a:t>‹#›</a:t>
            </a:fld>
            <a:endParaRPr lang="pt-BR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 smtClean="0"/>
              <a:t>Clique para editar o estilo do subtítulo mestre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pt-BR"/>
              <a:t>13/10/2015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pt-BR"/>
              <a:t>Python Bootcamp - Basic I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charset="0"/>
              </a:defRPr>
            </a:lvl1pPr>
          </a:lstStyle>
          <a:p>
            <a:fld id="{143E2DB8-19E9-A74E-9BC7-202234FEC66F}" type="slidenum">
              <a:rPr lang="pt-BR" altLang="x-none"/>
              <a:pPr/>
              <a:t>‹#›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754634793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5229200"/>
            <a:ext cx="8229600" cy="896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pt-BR"/>
              <a:t>13/10/2015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pt-BR"/>
              <a:t>Python Bootcamp - Basic I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charset="0"/>
              </a:defRPr>
            </a:lvl1pPr>
          </a:lstStyle>
          <a:p>
            <a:fld id="{5C132EE3-3BE1-CD49-ACBD-35E1E37C0A40}" type="slidenum">
              <a:rPr lang="pt-BR" altLang="x-none"/>
              <a:pPr/>
              <a:t>‹#›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190970309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pt-BR"/>
              <a:t>13/10/2015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pt-BR"/>
              <a:t>Python Bootcamp - Basic I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charset="0"/>
              </a:defRPr>
            </a:lvl1pPr>
          </a:lstStyle>
          <a:p>
            <a:fld id="{E2511819-0437-0743-98A0-AFD87DC5DC65}" type="slidenum">
              <a:rPr lang="pt-BR" altLang="x-none"/>
              <a:pPr/>
              <a:t>‹#›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1297414745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13/10/2015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Python Bootcamp - Basic I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0A1260-4A30-F044-9137-01A0EAEFF642}" type="slidenum">
              <a:rPr lang="pt-BR" altLang="x-none"/>
              <a:pPr/>
              <a:t>‹#›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1668792215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13/10/2015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Python Bootcamp - Basic I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9D5841-BFA9-8F48-83DA-E2A0FBEA7F4A}" type="slidenum">
              <a:rPr lang="pt-BR" altLang="x-none"/>
              <a:pPr/>
              <a:t>‹#›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1254327685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13/10/2015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Python Bootcamp - Basic I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EAFA46-22CC-7E46-89EB-C34EF9246611}" type="slidenum">
              <a:rPr lang="pt-BR" altLang="x-none"/>
              <a:pPr/>
              <a:t>‹#›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1785922843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13/10/2015</a:t>
            </a:r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Python Bootcamp - Basic I</a:t>
            </a:r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0800FC-C8E1-0549-8E83-63F732A9599B}" type="slidenum">
              <a:rPr lang="pt-BR" altLang="x-none"/>
              <a:pPr/>
              <a:t>‹#›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626288182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13/10/2015</a:t>
            </a:r>
            <a:endParaRPr lang="pt-BR" dirty="0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Python Bootcamp - Basic I</a:t>
            </a:r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8E2D41-52AB-444C-9D34-DBCE9F248C9A}" type="slidenum">
              <a:rPr lang="pt-BR" altLang="x-none"/>
              <a:pPr/>
              <a:t>‹#›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1208120927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13/10/2015</a:t>
            </a:r>
            <a:endParaRPr lang="pt-BR" dirty="0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Python Bootcamp - Basic I</a:t>
            </a:r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B0E7EE-F428-7640-BF2D-CC327B93105F}" type="slidenum">
              <a:rPr lang="pt-BR" altLang="x-none"/>
              <a:pPr/>
              <a:t>‹#›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430537704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13/10/2015</a:t>
            </a:r>
            <a:endParaRPr lang="pt-BR" dirty="0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Python Bootcamp - Basic I</a:t>
            </a:r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F5211F-CC26-F944-A11D-16FF6988DC4E}" type="slidenum">
              <a:rPr lang="pt-BR" altLang="x-none"/>
              <a:pPr/>
              <a:t>‹#›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1174784385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13/10/2015</a:t>
            </a:r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Python Bootcamp - Basic I</a:t>
            </a:r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3B1220-EF05-744E-8725-75460D92DA5B}" type="slidenum">
              <a:rPr lang="pt-BR" altLang="x-none"/>
              <a:pPr/>
              <a:t>‹#›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63650817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3568" y="2348880"/>
            <a:ext cx="8229600" cy="1143000"/>
          </a:xfrm>
        </p:spPr>
        <p:txBody>
          <a:bodyPr/>
          <a:lstStyle/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85299614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13/10/2015</a:t>
            </a:r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Python Bootcamp - Basic I</a:t>
            </a:r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63005D-67AC-E945-8313-8B49310E9357}" type="slidenum">
              <a:rPr lang="pt-BR" altLang="x-none"/>
              <a:pPr/>
              <a:t>‹#›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1176885132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13/10/2015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Python Bootcamp - Basic I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1A2A23-9F7B-B44F-94EB-63E0B13BC52F}" type="slidenum">
              <a:rPr lang="pt-BR" altLang="x-none"/>
              <a:pPr/>
              <a:t>‹#›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1584024654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13/10/2015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Python Bootcamp - Basic I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F28413-9F1E-364B-81CB-B7E9960AEEED}" type="slidenum">
              <a:rPr lang="pt-BR" altLang="x-none"/>
              <a:pPr/>
              <a:t>‹#›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347587919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pt-BR"/>
              <a:t>13/10/2015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pt-BR"/>
              <a:t>Python Bootcamp - Basic I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charset="0"/>
              </a:defRPr>
            </a:lvl1pPr>
          </a:lstStyle>
          <a:p>
            <a:fld id="{A35769DD-A044-EE4D-A728-60116D9288F3}" type="slidenum">
              <a:rPr lang="pt-BR" altLang="x-none"/>
              <a:pPr/>
              <a:t>‹#›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108546769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pt-BR"/>
              <a:t>13/10/2015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pt-BR"/>
              <a:t>Python Bootcamp - Basic I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charset="0"/>
              </a:defRPr>
            </a:lvl1pPr>
          </a:lstStyle>
          <a:p>
            <a:fld id="{BCAAEAD2-E7DA-424E-A17F-15B2C3273F02}" type="slidenum">
              <a:rPr lang="pt-BR" altLang="x-none"/>
              <a:pPr/>
              <a:t>‹#›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1131930280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pt-BR"/>
              <a:t>13/10/2015</a:t>
            </a:r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pt-BR"/>
              <a:t>Python Bootcamp - Basic I</a:t>
            </a: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charset="0"/>
              </a:defRPr>
            </a:lvl1pPr>
          </a:lstStyle>
          <a:p>
            <a:fld id="{734EF062-9B9F-8642-ABC9-3B018DC2A12B}" type="slidenum">
              <a:rPr lang="pt-BR" altLang="x-none"/>
              <a:pPr/>
              <a:t>‹#›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1942070834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pt-BR"/>
              <a:t>13/10/2015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pt-BR"/>
              <a:t>Python Bootcamp - Basic I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charset="0"/>
              </a:defRPr>
            </a:lvl1pPr>
          </a:lstStyle>
          <a:p>
            <a:fld id="{F0FF39CC-022E-A24F-BF77-2D881E7A4EE9}" type="slidenum">
              <a:rPr lang="pt-BR" altLang="x-none"/>
              <a:pPr/>
              <a:t>‹#›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780556285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pt-BR"/>
              <a:t>13/10/2015</a:t>
            </a:r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pt-BR"/>
              <a:t>Python Bootcamp - Basic I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charset="0"/>
              </a:defRPr>
            </a:lvl1pPr>
          </a:lstStyle>
          <a:p>
            <a:fld id="{1B98F239-A321-9641-9A9C-23B79D1354EC}" type="slidenum">
              <a:rPr lang="pt-BR" altLang="x-none"/>
              <a:pPr/>
              <a:t>‹#›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1979366119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pt-BR"/>
              <a:t>13/10/2015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pt-BR"/>
              <a:t>Python Bootcamp - Basic I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charset="0"/>
              </a:defRPr>
            </a:lvl1pPr>
          </a:lstStyle>
          <a:p>
            <a:fld id="{CB28EDAC-0CB2-9D4F-AEA9-C9F0B9EE8452}" type="slidenum">
              <a:rPr lang="pt-BR" altLang="x-none"/>
              <a:pPr/>
              <a:t>‹#›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537186356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pt-BR"/>
              <a:t>13/10/2015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pt-BR"/>
              <a:t>Python Bootcamp - Basic I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charset="0"/>
              </a:defRPr>
            </a:lvl1pPr>
          </a:lstStyle>
          <a:p>
            <a:fld id="{D10E2210-02CF-AB44-9091-2F06B43763EA}" type="slidenum">
              <a:rPr lang="pt-BR" altLang="x-none"/>
              <a:pPr/>
              <a:t>‹#›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46983330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png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1.png"/><Relationship Id="rId14" Type="http://schemas.openxmlformats.org/officeDocument/2006/relationships/image" Target="../media/image2.png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D:\Dropbox\Pos-Doutorado\Talks\Python Bootcamp\Figures\Python Bootcamp - Top Snake.pn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60" b="40900"/>
          <a:stretch>
            <a:fillRect/>
          </a:stretch>
        </p:blipFill>
        <p:spPr bwMode="auto">
          <a:xfrm>
            <a:off x="2843213" y="2924175"/>
            <a:ext cx="6300787" cy="393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tângulo 7"/>
          <p:cNvSpPr/>
          <p:nvPr userDrawn="1"/>
        </p:nvSpPr>
        <p:spPr>
          <a:xfrm>
            <a:off x="0" y="0"/>
            <a:ext cx="9144000" cy="6884988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75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pic>
        <p:nvPicPr>
          <p:cNvPr id="1028" name="Picture 6" descr="D:\Dropbox\Pos-Doutorado\Talks\Python Bootcamp\Figures\Python Bootcamp - Bottom Snake.png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2" t="8514"/>
          <a:stretch>
            <a:fillRect/>
          </a:stretch>
        </p:blipFill>
        <p:spPr bwMode="auto">
          <a:xfrm>
            <a:off x="0" y="0"/>
            <a:ext cx="7256463" cy="493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 descr="D:\Dropbox\Pos-Doutorado\Talks\Python Bootcamp\Figures\Python Bootcamp - Medal.png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96838"/>
            <a:ext cx="2016125" cy="2017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755650" y="4941888"/>
            <a:ext cx="8229600" cy="172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x-none"/>
              <a:t>Clique para editar o estilo do título mestre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8" r:id="rId1"/>
    <p:sldLayoutId id="2147483906" r:id="rId2"/>
    <p:sldLayoutId id="2147483919" r:id="rId3"/>
    <p:sldLayoutId id="2147483920" r:id="rId4"/>
    <p:sldLayoutId id="2147483921" r:id="rId5"/>
    <p:sldLayoutId id="2147483922" r:id="rId6"/>
    <p:sldLayoutId id="2147483923" r:id="rId7"/>
    <p:sldLayoutId id="2147483924" r:id="rId8"/>
    <p:sldLayoutId id="2147483925" r:id="rId9"/>
    <p:sldLayoutId id="2147483926" r:id="rId10"/>
    <p:sldLayoutId id="2147483927" r:id="rId11"/>
  </p:sldLayoutIdLst>
  <p:transition>
    <p:fade/>
  </p:transition>
  <p:hf hdr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Lato" pitchFamily="34" charset="0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ato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ato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ato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ato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ato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ato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ato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ato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Lato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Lato" pitchFamily="34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Lato" pitchFamily="34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Lato" pitchFamily="34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ern="1200">
          <a:solidFill>
            <a:schemeClr val="tx1"/>
          </a:solidFill>
          <a:latin typeface="Lato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Dropbox\Pos-Doutorado\Talks\Python Bootcamp\Figures\Python Bootcamp - Top Snake.pn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707" r="6966" b="37654"/>
          <a:stretch>
            <a:fillRect/>
          </a:stretch>
        </p:blipFill>
        <p:spPr bwMode="auto">
          <a:xfrm>
            <a:off x="-1588" y="6500813"/>
            <a:ext cx="9144001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x-none"/>
              <a:t>Clique para editar os estilos do texto mestre</a:t>
            </a:r>
          </a:p>
          <a:p>
            <a:pPr lvl="1"/>
            <a:r>
              <a:rPr lang="pt-BR" altLang="x-none"/>
              <a:t>Segundo nível</a:t>
            </a:r>
          </a:p>
          <a:p>
            <a:pPr lvl="2"/>
            <a:r>
              <a:rPr lang="pt-BR" altLang="x-none"/>
              <a:t>Terceiro nível</a:t>
            </a:r>
          </a:p>
          <a:p>
            <a:pPr lvl="3"/>
            <a:r>
              <a:rPr lang="pt-BR" altLang="x-none"/>
              <a:t>Quarto nível</a:t>
            </a:r>
          </a:p>
          <a:p>
            <a:pPr lvl="4"/>
            <a:r>
              <a:rPr lang="pt-BR" altLang="x-none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539750" y="652462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latin typeface="Lato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pt-BR"/>
              <a:t>13/10/2015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258888" y="6519863"/>
            <a:ext cx="71295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latin typeface="Lato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pt-BR" dirty="0" smtClean="0"/>
              <a:t>Python </a:t>
            </a:r>
            <a:r>
              <a:rPr lang="pt-BR" dirty="0" err="1" smtClean="0"/>
              <a:t>Bootcamp</a:t>
            </a:r>
            <a:r>
              <a:rPr lang="pt-BR" dirty="0" smtClean="0"/>
              <a:t> </a:t>
            </a:r>
            <a:r>
              <a:rPr lang="mr-IN" dirty="0" smtClean="0"/>
              <a:t>–</a:t>
            </a:r>
            <a:r>
              <a:rPr lang="es-ES" dirty="0" smtClean="0"/>
              <a:t> </a:t>
            </a:r>
            <a:r>
              <a:rPr lang="pt-BR" smtClean="0"/>
              <a:t>Data Show Off</a:t>
            </a:r>
            <a:endParaRPr lang="pt-BR" dirty="0"/>
          </a:p>
        </p:txBody>
      </p:sp>
      <p:pic>
        <p:nvPicPr>
          <p:cNvPr id="2054" name="Picture 6" descr="D:\Dropbox\Pos-Doutorado\Talks\Python Bootcamp\Figures\Python Bootcamp - Bottom Snake.png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2" t="8514" b="53310"/>
          <a:stretch>
            <a:fillRect/>
          </a:stretch>
        </p:blipFill>
        <p:spPr bwMode="auto">
          <a:xfrm>
            <a:off x="0" y="0"/>
            <a:ext cx="9144000" cy="40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5" descr="D:\Dropbox\Pos-Doutorado\Talks\Python Bootcamp\Figures\Python Bootcamp - Medal.png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3" y="107950"/>
            <a:ext cx="1158875" cy="116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1258888" y="404813"/>
            <a:ext cx="7427912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x-none"/>
              <a:t>Clique para editar o estilo do título mestre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975475" y="6519863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262626"/>
                </a:solidFill>
                <a:latin typeface="Lato" charset="0"/>
              </a:defRPr>
            </a:lvl1pPr>
          </a:lstStyle>
          <a:p>
            <a:fld id="{98E81725-E95C-F147-ACFB-EB12B284F425}" type="slidenum">
              <a:rPr lang="pt-BR" altLang="x-none"/>
              <a:pPr/>
              <a:t>‹#›</a:t>
            </a:fld>
            <a:endParaRPr lang="pt-BR" altLang="x-none"/>
          </a:p>
        </p:txBody>
      </p:sp>
      <p:sp>
        <p:nvSpPr>
          <p:cNvPr id="11" name="Espaço Reservado para Rodapé 4"/>
          <p:cNvSpPr txBox="1">
            <a:spLocks/>
          </p:cNvSpPr>
          <p:nvPr userDrawn="1"/>
        </p:nvSpPr>
        <p:spPr>
          <a:xfrm>
            <a:off x="2642401" y="4797152"/>
            <a:ext cx="4176365" cy="365125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defRPr/>
            </a:pPr>
            <a:endParaRPr lang="pt-B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7" r:id="rId1"/>
    <p:sldLayoutId id="2147483908" r:id="rId2"/>
    <p:sldLayoutId id="2147483909" r:id="rId3"/>
    <p:sldLayoutId id="2147483910" r:id="rId4"/>
    <p:sldLayoutId id="2147483911" r:id="rId5"/>
    <p:sldLayoutId id="2147483912" r:id="rId6"/>
    <p:sldLayoutId id="2147483913" r:id="rId7"/>
    <p:sldLayoutId id="2147483914" r:id="rId8"/>
    <p:sldLayoutId id="2147483915" r:id="rId9"/>
    <p:sldLayoutId id="2147483916" r:id="rId10"/>
    <p:sldLayoutId id="2147483917" r:id="rId11"/>
  </p:sldLayoutIdLst>
  <p:transition>
    <p:fade/>
  </p:transition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7" descr="D:\Dropbox\Pos-Doutorado\Talks\Python Bootcamp\Figures\Python Bootcamp - Top Snak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60" b="40900"/>
          <a:stretch>
            <a:fillRect/>
          </a:stretch>
        </p:blipFill>
        <p:spPr bwMode="auto">
          <a:xfrm>
            <a:off x="2843213" y="2924175"/>
            <a:ext cx="6300787" cy="393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tângulo 9"/>
          <p:cNvSpPr/>
          <p:nvPr/>
        </p:nvSpPr>
        <p:spPr>
          <a:xfrm>
            <a:off x="0" y="0"/>
            <a:ext cx="9144000" cy="6884988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75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pic>
        <p:nvPicPr>
          <p:cNvPr id="13316" name="Picture 6" descr="D:\Dropbox\Pos-Doutorado\Talks\Python Bootcamp\Figures\Python Bootcamp - Bottom Snak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2" t="8514"/>
          <a:stretch>
            <a:fillRect/>
          </a:stretch>
        </p:blipFill>
        <p:spPr bwMode="auto">
          <a:xfrm>
            <a:off x="0" y="0"/>
            <a:ext cx="7256463" cy="493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7" name="Título 1"/>
          <p:cNvSpPr>
            <a:spLocks noGrp="1"/>
          </p:cNvSpPr>
          <p:nvPr>
            <p:ph type="ctrTitle"/>
          </p:nvPr>
        </p:nvSpPr>
        <p:spPr>
          <a:xfrm>
            <a:off x="0" y="4221163"/>
            <a:ext cx="8964613" cy="1470025"/>
          </a:xfrm>
        </p:spPr>
        <p:txBody>
          <a:bodyPr/>
          <a:lstStyle/>
          <a:p>
            <a:pPr eaLnBrk="1" hangingPunct="1"/>
            <a:r>
              <a:rPr lang="pt-BR" altLang="x-none" dirty="0">
                <a:latin typeface="Lato" charset="0"/>
              </a:rPr>
              <a:t>Python </a:t>
            </a:r>
            <a:r>
              <a:rPr lang="pt-BR" altLang="x-none" dirty="0" err="1">
                <a:latin typeface="Lato" charset="0"/>
              </a:rPr>
              <a:t>Bootcamp</a:t>
            </a:r>
            <a:r>
              <a:rPr lang="pt-BR" altLang="x-none" dirty="0">
                <a:latin typeface="Lato" charset="0"/>
              </a:rPr>
              <a:t/>
            </a:r>
            <a:br>
              <a:rPr lang="pt-BR" altLang="x-none" dirty="0">
                <a:latin typeface="Lato" charset="0"/>
              </a:rPr>
            </a:br>
            <a:r>
              <a:rPr lang="pt-BR" altLang="x-none" dirty="0" smtClean="0">
                <a:latin typeface="Lato" charset="0"/>
              </a:rPr>
              <a:t>Python </a:t>
            </a:r>
            <a:r>
              <a:rPr lang="pt-BR" altLang="x-none" dirty="0" err="1" smtClean="0">
                <a:latin typeface="Lato" charset="0"/>
              </a:rPr>
              <a:t>Plotting</a:t>
            </a:r>
            <a:r>
              <a:rPr lang="pt-BR" altLang="x-none" dirty="0" smtClean="0">
                <a:latin typeface="Lato" charset="0"/>
              </a:rPr>
              <a:t> Tools</a:t>
            </a:r>
            <a:endParaRPr lang="pt-BR" altLang="x-none" dirty="0">
              <a:latin typeface="Lato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843213" y="5726113"/>
            <a:ext cx="6121400" cy="942975"/>
          </a:xfrm>
        </p:spPr>
        <p:txBody>
          <a:bodyPr anchor="ctr">
            <a:normAutofit lnSpcReduction="10000"/>
          </a:bodyPr>
          <a:lstStyle/>
          <a:p>
            <a:pPr algn="r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sz="1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PhD Bruno C. </a:t>
            </a:r>
            <a:r>
              <a:rPr lang="pt-BR" sz="18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Quint</a:t>
            </a:r>
            <a:endParaRPr lang="pt-BR" sz="18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r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sz="1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bquint@ctio.noao.edu </a:t>
            </a:r>
          </a:p>
          <a:p>
            <a:pPr algn="r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sz="18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Resident</a:t>
            </a:r>
            <a:r>
              <a:rPr lang="pt-BR" sz="1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pt-BR" sz="18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Astronomer</a:t>
            </a:r>
            <a:r>
              <a:rPr lang="pt-BR" sz="1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pt-BR" sz="18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at</a:t>
            </a:r>
            <a:r>
              <a:rPr lang="pt-BR" sz="1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SOAR Telescope </a:t>
            </a:r>
          </a:p>
        </p:txBody>
      </p:sp>
      <p:pic>
        <p:nvPicPr>
          <p:cNvPr id="13319" name="Picture 5" descr="D:\Dropbox\Pos-Doutorado\Talks\Python Bootcamp\Figures\Python Bootcamp - Medal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96838"/>
            <a:ext cx="2016125" cy="2017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x-none">
                <a:solidFill>
                  <a:srgbClr val="000000"/>
                </a:solidFill>
                <a:latin typeface="Lato" charset="0"/>
              </a:rPr>
              <a:t>Table</a:t>
            </a:r>
            <a:r>
              <a:rPr lang="pt-BR" altLang="x-none" dirty="0">
                <a:solidFill>
                  <a:srgbClr val="000000"/>
                </a:solidFill>
                <a:latin typeface="Lato" charset="0"/>
              </a:rPr>
              <a:t> </a:t>
            </a:r>
            <a:r>
              <a:rPr lang="pt-BR" altLang="x-none" dirty="0" err="1">
                <a:solidFill>
                  <a:srgbClr val="000000"/>
                </a:solidFill>
                <a:latin typeface="Lato" charset="0"/>
              </a:rPr>
              <a:t>of</a:t>
            </a:r>
            <a:r>
              <a:rPr lang="pt-BR" altLang="x-none" dirty="0">
                <a:solidFill>
                  <a:srgbClr val="000000"/>
                </a:solidFill>
                <a:latin typeface="Lato" charset="0"/>
              </a:rPr>
              <a:t> </a:t>
            </a:r>
            <a:r>
              <a:rPr lang="pt-BR" altLang="x-none" dirty="0" err="1">
                <a:solidFill>
                  <a:srgbClr val="000000"/>
                </a:solidFill>
                <a:latin typeface="Lato" charset="0"/>
              </a:rPr>
              <a:t>Contents</a:t>
            </a:r>
            <a:endParaRPr lang="pt-BR" altLang="x-none" dirty="0">
              <a:latin typeface="Lato" charset="0"/>
            </a:endParaRPr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quarter" idx="10"/>
          </p:nvPr>
        </p:nvSpPr>
        <p:spPr>
          <a:xfrm>
            <a:off x="539750" y="6524625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pt-BR" dirty="0" smtClean="0"/>
              <a:t>13/02/2017</a:t>
            </a:r>
            <a:endParaRPr lang="pt-BR" dirty="0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80073" y="6492875"/>
            <a:ext cx="4176365" cy="365125"/>
          </a:xfrm>
        </p:spPr>
        <p:txBody>
          <a:bodyPr/>
          <a:lstStyle/>
          <a:p>
            <a:pPr>
              <a:defRPr/>
            </a:pPr>
            <a:r>
              <a:rPr lang="pt-BR" dirty="0"/>
              <a:t>Python </a:t>
            </a:r>
            <a:r>
              <a:rPr lang="pt-BR" dirty="0" err="1"/>
              <a:t>Bootcamp</a:t>
            </a:r>
            <a:r>
              <a:rPr lang="pt-BR" dirty="0"/>
              <a:t> </a:t>
            </a:r>
            <a:r>
              <a:rPr lang="mr-IN" dirty="0" smtClean="0"/>
              <a:t>–</a:t>
            </a:r>
            <a:r>
              <a:rPr lang="pt-BR" dirty="0" smtClean="0"/>
              <a:t> </a:t>
            </a:r>
            <a:r>
              <a:rPr lang="pt-BR" dirty="0" err="1" smtClean="0"/>
              <a:t>An</a:t>
            </a:r>
            <a:r>
              <a:rPr lang="pt-BR" dirty="0" smtClean="0"/>
              <a:t>(</a:t>
            </a:r>
            <a:r>
              <a:rPr lang="pt-BR" dirty="0" err="1" smtClean="0"/>
              <a:t>other</a:t>
            </a:r>
            <a:r>
              <a:rPr lang="pt-BR" dirty="0" smtClean="0"/>
              <a:t>) Python </a:t>
            </a:r>
            <a:r>
              <a:rPr lang="pt-BR" dirty="0" err="1" smtClean="0"/>
              <a:t>introduction</a:t>
            </a:r>
            <a:r>
              <a:rPr lang="pt-BR" dirty="0" smtClean="0"/>
              <a:t> II</a:t>
            </a:r>
            <a:endParaRPr lang="pt-BR" dirty="0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975475" y="6519863"/>
            <a:ext cx="2133600" cy="365125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dirty="0" smtClean="0">
                <a:solidFill>
                  <a:srgbClr val="262626"/>
                </a:solidFill>
                <a:latin typeface="Lato" charset="0"/>
              </a:rPr>
              <a:t>2</a:t>
            </a:r>
            <a:endParaRPr lang="pt-BR" altLang="x-none" dirty="0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10" name="Retângulo 5"/>
          <p:cNvSpPr>
            <a:spLocks noChangeArrowheads="1"/>
          </p:cNvSpPr>
          <p:nvPr/>
        </p:nvSpPr>
        <p:spPr bwMode="auto">
          <a:xfrm>
            <a:off x="539750" y="2495907"/>
            <a:ext cx="3600450" cy="2585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indent="360363">
              <a:lnSpc>
                <a:spcPct val="200000"/>
              </a:lnSpc>
              <a:buFont typeface="Wingdings" pitchFamily="2" charset="2"/>
              <a:buChar char="§"/>
              <a:defRPr/>
            </a:pPr>
            <a:r>
              <a:rPr lang="pt-BR" sz="2400" dirty="0" err="1" smtClean="0">
                <a:latin typeface="Lato" pitchFamily="34" charset="0"/>
                <a:ea typeface="+mn-ea"/>
              </a:rPr>
              <a:t>Numpy</a:t>
            </a:r>
            <a:endParaRPr lang="pt-BR" sz="2400" dirty="0">
              <a:latin typeface="Lato" pitchFamily="34" charset="0"/>
              <a:ea typeface="+mn-ea"/>
            </a:endParaRPr>
          </a:p>
          <a:p>
            <a:pPr indent="360363">
              <a:lnSpc>
                <a:spcPct val="200000"/>
              </a:lnSpc>
              <a:buFont typeface="Wingdings" pitchFamily="2" charset="2"/>
              <a:buChar char="§"/>
              <a:defRPr/>
            </a:pPr>
            <a:r>
              <a:rPr lang="es-ES" sz="2400" dirty="0" err="1" smtClean="0">
                <a:latin typeface="Lato" pitchFamily="34" charset="0"/>
                <a:ea typeface="+mn-ea"/>
              </a:rPr>
              <a:t>MatPlotLib</a:t>
            </a:r>
            <a:endParaRPr lang="es-ES" sz="2400" dirty="0" smtClean="0">
              <a:latin typeface="Lato" pitchFamily="34" charset="0"/>
              <a:ea typeface="+mn-ea"/>
            </a:endParaRPr>
          </a:p>
          <a:p>
            <a:pPr indent="360363">
              <a:lnSpc>
                <a:spcPct val="200000"/>
              </a:lnSpc>
              <a:buFont typeface="Wingdings" pitchFamily="2" charset="2"/>
              <a:buChar char="§"/>
              <a:defRPr/>
            </a:pPr>
            <a:r>
              <a:rPr lang="es-ES" sz="2400" dirty="0" err="1" smtClean="0">
                <a:latin typeface="Lato" pitchFamily="34" charset="0"/>
                <a:ea typeface="+mn-ea"/>
              </a:rPr>
              <a:t>Seaborn</a:t>
            </a:r>
            <a:endParaRPr lang="pt-BR" dirty="0">
              <a:latin typeface="Lato" pitchFamily="34" charset="0"/>
              <a:ea typeface="+mn-ea"/>
            </a:endParaRPr>
          </a:p>
          <a:p>
            <a:pPr>
              <a:defRPr/>
            </a:pPr>
            <a:endParaRPr lang="pt-BR" dirty="0">
              <a:ea typeface="+mn-ea"/>
            </a:endParaRPr>
          </a:p>
        </p:txBody>
      </p:sp>
      <p:sp>
        <p:nvSpPr>
          <p:cNvPr id="11" name="Retângulo 5"/>
          <p:cNvSpPr>
            <a:spLocks noChangeArrowheads="1"/>
          </p:cNvSpPr>
          <p:nvPr/>
        </p:nvSpPr>
        <p:spPr bwMode="auto">
          <a:xfrm>
            <a:off x="4140200" y="3207582"/>
            <a:ext cx="3600450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indent="360363">
              <a:lnSpc>
                <a:spcPct val="200000"/>
              </a:lnSpc>
              <a:buFont typeface="Wingdings" pitchFamily="2" charset="2"/>
              <a:buChar char="§"/>
              <a:defRPr/>
            </a:pPr>
            <a:r>
              <a:rPr lang="es-ES" sz="2400" dirty="0" smtClean="0">
                <a:latin typeface="Lato" pitchFamily="34" charset="0"/>
                <a:ea typeface="+mn-ea"/>
              </a:rPr>
              <a:t>Data IO</a:t>
            </a:r>
            <a:endParaRPr lang="pt-BR" dirty="0">
              <a:latin typeface="Lato" pitchFamily="34" charset="0"/>
              <a:ea typeface="+mn-ea"/>
            </a:endParaRPr>
          </a:p>
          <a:p>
            <a:pPr>
              <a:defRPr/>
            </a:pPr>
            <a:endParaRPr lang="pt-BR" dirty="0">
              <a:ea typeface="+mn-ea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>
                <a:solidFill>
                  <a:srgbClr val="000000"/>
                </a:solidFill>
                <a:latin typeface="Lato" charset="0"/>
              </a:rPr>
              <a:t>Questions?</a:t>
            </a:r>
            <a:endParaRPr lang="pt-BR" altLang="x-non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7A1EAB4-8ADB-7143-8E2A-FB7FE829A314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3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pic>
        <p:nvPicPr>
          <p:cNvPr id="59398" name="Picture 2" descr="http://images.sodahead.com/polls/003654585/643845792_Icon_round_Question_mark_answer_8_xlar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413" y="1412875"/>
            <a:ext cx="4464050" cy="446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tângulo 12"/>
          <p:cNvSpPr/>
          <p:nvPr/>
        </p:nvSpPr>
        <p:spPr>
          <a:xfrm>
            <a:off x="1908175" y="1268413"/>
            <a:ext cx="5903913" cy="4968875"/>
          </a:xfrm>
          <a:prstGeom prst="rect">
            <a:avLst/>
          </a:prstGeom>
          <a:solidFill>
            <a:srgbClr val="FFFF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8" name="Espaço Reservado para Data 3"/>
          <p:cNvSpPr>
            <a:spLocks noGrp="1"/>
          </p:cNvSpPr>
          <p:nvPr>
            <p:ph type="dt" sz="quarter" idx="10"/>
          </p:nvPr>
        </p:nvSpPr>
        <p:spPr>
          <a:xfrm>
            <a:off x="539750" y="6524625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pt-BR" dirty="0" smtClean="0"/>
              <a:t>13/02/2017</a:t>
            </a:r>
            <a:endParaRPr lang="pt-BR" dirty="0"/>
          </a:p>
        </p:txBody>
      </p:sp>
      <p:sp>
        <p:nvSpPr>
          <p:cNvPr id="9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80073" y="6492875"/>
            <a:ext cx="4176365" cy="365125"/>
          </a:xfrm>
        </p:spPr>
        <p:txBody>
          <a:bodyPr/>
          <a:lstStyle/>
          <a:p>
            <a:pPr>
              <a:defRPr/>
            </a:pPr>
            <a:r>
              <a:rPr lang="pt-BR" dirty="0"/>
              <a:t>Python </a:t>
            </a:r>
            <a:r>
              <a:rPr lang="pt-BR" dirty="0" err="1"/>
              <a:t>Bootcamp</a:t>
            </a:r>
            <a:r>
              <a:rPr lang="pt-BR" dirty="0"/>
              <a:t> </a:t>
            </a:r>
            <a:r>
              <a:rPr lang="mr-IN" dirty="0" smtClean="0"/>
              <a:t>–</a:t>
            </a:r>
            <a:r>
              <a:rPr lang="pt-BR" dirty="0" smtClean="0"/>
              <a:t> </a:t>
            </a:r>
            <a:r>
              <a:rPr lang="pt-BR" dirty="0" err="1" smtClean="0"/>
              <a:t>An</a:t>
            </a:r>
            <a:r>
              <a:rPr lang="pt-BR" dirty="0" smtClean="0"/>
              <a:t>(</a:t>
            </a:r>
            <a:r>
              <a:rPr lang="pt-BR" dirty="0" err="1" smtClean="0"/>
              <a:t>other</a:t>
            </a:r>
            <a:r>
              <a:rPr lang="pt-BR" dirty="0" smtClean="0"/>
              <a:t>) Python </a:t>
            </a:r>
            <a:r>
              <a:rPr lang="pt-BR" dirty="0" err="1" smtClean="0"/>
              <a:t>introduction</a:t>
            </a:r>
            <a:r>
              <a:rPr lang="pt-BR" dirty="0" smtClean="0"/>
              <a:t> II</a:t>
            </a:r>
            <a:endParaRPr lang="pt-B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9380</TotalTime>
  <Words>43</Words>
  <Application>Microsoft Macintosh PowerPoint</Application>
  <PresentationFormat>On-screen Show (4:3)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14" baseType="lpstr">
      <vt:lpstr>Courier New</vt:lpstr>
      <vt:lpstr>Consolas</vt:lpstr>
      <vt:lpstr>Lato</vt:lpstr>
      <vt:lpstr>Wingdings</vt:lpstr>
      <vt:lpstr>Arial</vt:lpstr>
      <vt:lpstr>Calibri Light</vt:lpstr>
      <vt:lpstr>Mangal</vt:lpstr>
      <vt:lpstr>Calibri</vt:lpstr>
      <vt:lpstr>Lucida Console</vt:lpstr>
      <vt:lpstr>Tema do Office</vt:lpstr>
      <vt:lpstr>Personalizar design</vt:lpstr>
      <vt:lpstr>Python Bootcamp Python Plotting Tools</vt:lpstr>
      <vt:lpstr>Table of Contents</vt:lpstr>
      <vt:lpstr>Questions?</vt:lpstr>
    </vt:vector>
  </TitlesOfParts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Bruno Quint</dc:creator>
  <cp:lastModifiedBy>Bruno Quint</cp:lastModifiedBy>
  <cp:revision>366</cp:revision>
  <dcterms:created xsi:type="dcterms:W3CDTF">2015-09-26T21:55:49Z</dcterms:created>
  <dcterms:modified xsi:type="dcterms:W3CDTF">2017-02-02T13:51:37Z</dcterms:modified>
</cp:coreProperties>
</file>