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357" r:id="rId4"/>
    <p:sldId id="405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75"/>
  </p:normalViewPr>
  <p:slideViewPr>
    <p:cSldViewPr>
      <p:cViewPr>
        <p:scale>
          <a:sx n="102" d="100"/>
          <a:sy n="102" d="100"/>
        </p:scale>
        <p:origin x="17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31/01/17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0" y="4221163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err="1">
                <a:latin typeface="Lato" charset="0"/>
              </a:rPr>
              <a:t>Bootcamp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 smtClean="0">
                <a:latin typeface="Lato" charset="0"/>
              </a:rPr>
              <a:t>Your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codes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pretty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and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healthy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of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Contents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smtClean="0">
                <a:solidFill>
                  <a:srgbClr val="262626"/>
                </a:solidFill>
                <a:latin typeface="Lato" charset="0"/>
              </a:rPr>
              <a:t>2</a:t>
            </a:r>
            <a:endParaRPr lang="pt-BR" altLang="x-none" dirty="0">
              <a:solidFill>
                <a:srgbClr val="262626"/>
              </a:solidFill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38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Courier New</vt:lpstr>
      <vt:lpstr>Consolas</vt:lpstr>
      <vt:lpstr>Lato</vt:lpstr>
      <vt:lpstr>Wingdings</vt:lpstr>
      <vt:lpstr>Arial</vt:lpstr>
      <vt:lpstr>Calibri Light</vt:lpstr>
      <vt:lpstr>Mangal</vt:lpstr>
      <vt:lpstr>Calibri</vt:lpstr>
      <vt:lpstr>Lucida Console</vt:lpstr>
      <vt:lpstr>Tema do Office</vt:lpstr>
      <vt:lpstr>Personalizar design</vt:lpstr>
      <vt:lpstr>Python Bootcamp Your codes pretty and healthy</vt:lpstr>
      <vt:lpstr>Table of Contents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362</cp:revision>
  <dcterms:created xsi:type="dcterms:W3CDTF">2015-09-26T21:55:49Z</dcterms:created>
  <dcterms:modified xsi:type="dcterms:W3CDTF">2017-02-02T02:13:01Z</dcterms:modified>
</cp:coreProperties>
</file>