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406" r:id="rId4"/>
    <p:sldId id="408" r:id="rId5"/>
    <p:sldId id="412" r:id="rId6"/>
    <p:sldId id="407" r:id="rId7"/>
    <p:sldId id="411" r:id="rId8"/>
    <p:sldId id="413" r:id="rId9"/>
    <p:sldId id="419" r:id="rId10"/>
    <p:sldId id="421" r:id="rId11"/>
    <p:sldId id="422" r:id="rId12"/>
    <p:sldId id="420" r:id="rId13"/>
    <p:sldId id="423" r:id="rId14"/>
    <p:sldId id="424" r:id="rId15"/>
    <p:sldId id="425" r:id="rId16"/>
    <p:sldId id="427" r:id="rId17"/>
    <p:sldId id="426" r:id="rId18"/>
    <p:sldId id="428" r:id="rId19"/>
    <p:sldId id="429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40" r:id="rId28"/>
    <p:sldId id="441" r:id="rId29"/>
    <p:sldId id="442" r:id="rId30"/>
    <p:sldId id="405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4"/>
    <p:restoredTop sz="94575"/>
  </p:normalViewPr>
  <p:slideViewPr>
    <p:cSldViewPr>
      <p:cViewPr>
        <p:scale>
          <a:sx n="102" d="100"/>
          <a:sy n="102" d="100"/>
        </p:scale>
        <p:origin x="14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02/02/17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Mar 13, 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Mar 13, 2017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Mar 13, 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4221163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Python </a:t>
            </a:r>
            <a:r>
              <a:rPr lang="pt-BR" altLang="x-none" dirty="0" err="1" smtClean="0">
                <a:latin typeface="Lato" charset="0"/>
              </a:rPr>
              <a:t>Plotting</a:t>
            </a:r>
            <a:r>
              <a:rPr lang="pt-BR" altLang="x-none" dirty="0" smtClean="0">
                <a:latin typeface="Lato" charset="0"/>
              </a:rPr>
              <a:t> Tools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</p:spTree>
    <p:extLst>
      <p:ext uri="{BB962C8B-B14F-4D97-AF65-F5344CB8AC3E}">
        <p14:creationId xmlns:p14="http://schemas.microsoft.com/office/powerpoint/2010/main" val="209960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40768"/>
            <a:ext cx="8604448" cy="8309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4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</p:spTree>
    <p:extLst>
      <p:ext uri="{BB962C8B-B14F-4D97-AF65-F5344CB8AC3E}">
        <p14:creationId xmlns:p14="http://schemas.microsoft.com/office/powerpoint/2010/main" val="33750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64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</p:spTree>
    <p:extLst>
      <p:ext uri="{BB962C8B-B14F-4D97-AF65-F5344CB8AC3E}">
        <p14:creationId xmlns:p14="http://schemas.microsoft.com/office/powerpoint/2010/main" val="41548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plot </a:t>
            </a:r>
            <a:r>
              <a:rPr lang="en-US" sz="2400" dirty="0" smtClean="0"/>
              <a:t>My First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0041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6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$”,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5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7064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xtick.labelsize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] = 18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526" y="254826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931112"/>
            <a:ext cx="8604448" cy="17831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7064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xtick.labelsize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] = 18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526" y="254826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416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68788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xtick.labelsize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] =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18</a:t>
            </a:r>
          </a:p>
          <a:p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ytick.labelsize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] = 18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526" y="254826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953768"/>
            <a:ext cx="8604448" cy="1760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61350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] = 18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526" y="254826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71764"/>
            <a:ext cx="8604448" cy="254252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358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57631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] =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18</a:t>
            </a:r>
          </a:p>
          <a:p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rint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348" y="1128703"/>
            <a:ext cx="7622600" cy="1389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(t1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120000"/>
              </a:lnSpc>
            </a:pP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35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pt-BR" dirty="0"/>
              <a:t>Data Display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Save the Image!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477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plot </a:t>
            </a:r>
            <a:r>
              <a:rPr lang="en-US" sz="2400" dirty="0"/>
              <a:t>Save the Image!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1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(‘plot_001A.png’, dpi=96)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Let’s do it the “right” 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np.linspace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(0, 10, 1000)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0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, y)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9771</TotalTime>
  <Words>1497</Words>
  <Application>Microsoft Macintosh PowerPoint</Application>
  <PresentationFormat>On-screen Show (4:3)</PresentationFormat>
  <Paragraphs>266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Lato</vt:lpstr>
      <vt:lpstr>Lucida Console</vt:lpstr>
      <vt:lpstr>Mangal</vt:lpstr>
      <vt:lpstr>Arial</vt:lpstr>
      <vt:lpstr>Tema do Office</vt:lpstr>
      <vt:lpstr>Personalizar design</vt:lpstr>
      <vt:lpstr>Python Bootcamp Python Plotting Tools</vt:lpstr>
      <vt:lpstr>A simple plot My First Example</vt:lpstr>
      <vt:lpstr>A simple plot Save the Image!</vt:lpstr>
      <vt:lpstr>A simple plot Save the Image!</vt:lpstr>
      <vt:lpstr>A simple plot Let’s do it the “right” way </vt:lpstr>
      <vt:lpstr>A simple plot Let’s do it the “right” way </vt:lpstr>
      <vt:lpstr>A simple plot Let’s do it the “right” way </vt:lpstr>
      <vt:lpstr>A simple plot Plot and plot again…</vt:lpstr>
      <vt:lpstr>A simple plot Plot and plot again…</vt:lpstr>
      <vt:lpstr>A simple plot Plot and plot again…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387</cp:revision>
  <dcterms:created xsi:type="dcterms:W3CDTF">2015-09-26T21:55:49Z</dcterms:created>
  <dcterms:modified xsi:type="dcterms:W3CDTF">2017-02-02T21:05:28Z</dcterms:modified>
</cp:coreProperties>
</file>